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 id="2147483648" r:id="rId2"/>
  </p:sldMasterIdLst>
  <p:notesMasterIdLst>
    <p:notesMasterId r:id="rId18"/>
  </p:notesMasterIdLst>
  <p:handoutMasterIdLst>
    <p:handoutMasterId r:id="rId19"/>
  </p:handoutMasterIdLst>
  <p:sldIdLst>
    <p:sldId id="261" r:id="rId3"/>
    <p:sldId id="362" r:id="rId4"/>
    <p:sldId id="374" r:id="rId5"/>
    <p:sldId id="363" r:id="rId6"/>
    <p:sldId id="365" r:id="rId7"/>
    <p:sldId id="381" r:id="rId8"/>
    <p:sldId id="367" r:id="rId9"/>
    <p:sldId id="364" r:id="rId10"/>
    <p:sldId id="370" r:id="rId11"/>
    <p:sldId id="382" r:id="rId12"/>
    <p:sldId id="383" r:id="rId13"/>
    <p:sldId id="384" r:id="rId14"/>
    <p:sldId id="371" r:id="rId15"/>
    <p:sldId id="380" r:id="rId16"/>
    <p:sldId id="376" r:id="rId17"/>
  </p:sldIdLst>
  <p:sldSz cx="10693400" cy="7561263"/>
  <p:notesSz cx="6811963" cy="9942513"/>
  <p:defaultTextStyle>
    <a:defPPr>
      <a:defRPr lang="de-DE"/>
    </a:defPPr>
    <a:lvl1pPr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1pPr>
    <a:lvl2pPr marL="457200"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2pPr>
    <a:lvl3pPr marL="914400"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3pPr>
    <a:lvl4pPr marL="1371600"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4pPr>
    <a:lvl5pPr marL="1828800" algn="ctr" rtl="0" fontAlgn="base">
      <a:lnSpc>
        <a:spcPct val="120000"/>
      </a:lnSpc>
      <a:spcBef>
        <a:spcPct val="0"/>
      </a:spcBef>
      <a:spcAft>
        <a:spcPct val="0"/>
      </a:spcAft>
      <a:buFont typeface="Wingdings 3" pitchFamily="18" charset="2"/>
      <a:defRPr sz="1600" i="1" u="sng" kern="1200">
        <a:solidFill>
          <a:schemeClr val="tx1"/>
        </a:solidFill>
        <a:latin typeface="Arial" charset="0"/>
        <a:ea typeface="+mn-ea"/>
        <a:cs typeface="Arial" charset="0"/>
      </a:defRPr>
    </a:lvl5pPr>
    <a:lvl6pPr marL="2286000" algn="l" defTabSz="914400" rtl="0" eaLnBrk="1" latinLnBrk="0" hangingPunct="1">
      <a:defRPr sz="1600" i="1" u="sng" kern="1200">
        <a:solidFill>
          <a:schemeClr val="tx1"/>
        </a:solidFill>
        <a:latin typeface="Arial" charset="0"/>
        <a:ea typeface="+mn-ea"/>
        <a:cs typeface="Arial" charset="0"/>
      </a:defRPr>
    </a:lvl6pPr>
    <a:lvl7pPr marL="2743200" algn="l" defTabSz="914400" rtl="0" eaLnBrk="1" latinLnBrk="0" hangingPunct="1">
      <a:defRPr sz="1600" i="1" u="sng" kern="1200">
        <a:solidFill>
          <a:schemeClr val="tx1"/>
        </a:solidFill>
        <a:latin typeface="Arial" charset="0"/>
        <a:ea typeface="+mn-ea"/>
        <a:cs typeface="Arial" charset="0"/>
      </a:defRPr>
    </a:lvl7pPr>
    <a:lvl8pPr marL="3200400" algn="l" defTabSz="914400" rtl="0" eaLnBrk="1" latinLnBrk="0" hangingPunct="1">
      <a:defRPr sz="1600" i="1" u="sng" kern="1200">
        <a:solidFill>
          <a:schemeClr val="tx1"/>
        </a:solidFill>
        <a:latin typeface="Arial" charset="0"/>
        <a:ea typeface="+mn-ea"/>
        <a:cs typeface="Arial" charset="0"/>
      </a:defRPr>
    </a:lvl8pPr>
    <a:lvl9pPr marL="3657600" algn="l" defTabSz="914400" rtl="0" eaLnBrk="1" latinLnBrk="0" hangingPunct="1">
      <a:defRPr sz="1600" i="1" u="sng" kern="1200">
        <a:solidFill>
          <a:schemeClr val="tx1"/>
        </a:solidFill>
        <a:latin typeface="Arial" charset="0"/>
        <a:ea typeface="+mn-ea"/>
        <a:cs typeface="Arial" charset="0"/>
      </a:defRPr>
    </a:lvl9pPr>
  </p:defaultTextStyle>
  <p:extLst>
    <p:ext uri="{EFAFB233-063F-42B5-8137-9DF3F51BA10A}">
      <p15:sldGuideLst xmlns:p15="http://schemas.microsoft.com/office/powerpoint/2012/main">
        <p15:guide id="1" orient="horz" pos="2381">
          <p15:clr>
            <a:srgbClr val="A4A3A4"/>
          </p15:clr>
        </p15:guide>
        <p15:guide id="2" pos="3368">
          <p15:clr>
            <a:srgbClr val="A4A3A4"/>
          </p15:clr>
        </p15:guide>
      </p15:sldGuideLst>
    </p:ext>
    <p:ext uri="{2D200454-40CA-4A62-9FC3-DE9A4176ACB9}">
      <p15:notesGuideLst xmlns:p15="http://schemas.microsoft.com/office/powerpoint/2012/main">
        <p15:guide id="1" orient="horz" pos="3131">
          <p15:clr>
            <a:srgbClr val="A4A3A4"/>
          </p15:clr>
        </p15:guide>
        <p15:guide id="2" pos="214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a:srgbClr val="FF00FF"/>
    <a:srgbClr val="FF9D5B"/>
    <a:srgbClr val="F8F8F8"/>
    <a:srgbClr val="EAEAEA"/>
    <a:srgbClr val="339933"/>
    <a:srgbClr val="00CC66"/>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20487" autoAdjust="0"/>
    <p:restoredTop sz="69748" autoAdjust="0"/>
  </p:normalViewPr>
  <p:slideViewPr>
    <p:cSldViewPr>
      <p:cViewPr varScale="1">
        <p:scale>
          <a:sx n="78" d="100"/>
          <a:sy n="78" d="100"/>
        </p:scale>
        <p:origin x="1718" y="77"/>
      </p:cViewPr>
      <p:guideLst>
        <p:guide orient="horz" pos="2381"/>
        <p:guide pos="336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70" d="100"/>
          <a:sy n="70" d="100"/>
        </p:scale>
        <p:origin x="-3456" y="-96"/>
      </p:cViewPr>
      <p:guideLst>
        <p:guide orient="horz" pos="3131"/>
        <p:guide pos="2145"/>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spc="120" normalizeH="0" baseline="0">
                <a:solidFill>
                  <a:schemeClr val="tx1">
                    <a:lumMod val="65000"/>
                    <a:lumOff val="35000"/>
                  </a:schemeClr>
                </a:solidFill>
                <a:latin typeface="+mn-lt"/>
                <a:ea typeface="+mn-ea"/>
                <a:cs typeface="+mn-cs"/>
              </a:defRPr>
            </a:pPr>
            <a:r>
              <a:rPr lang="en-IN"/>
              <a:t>Work plan</a:t>
            </a:r>
          </a:p>
        </c:rich>
      </c:tx>
      <c:overlay val="0"/>
      <c:spPr>
        <a:noFill/>
        <a:ln>
          <a:noFill/>
        </a:ln>
        <a:effectLst/>
      </c:spPr>
    </c:title>
    <c:autoTitleDeleted val="0"/>
    <c:plotArea>
      <c:layout/>
      <c:barChart>
        <c:barDir val="bar"/>
        <c:grouping val="stacked"/>
        <c:varyColors val="0"/>
        <c:ser>
          <c:idx val="0"/>
          <c:order val="0"/>
          <c:tx>
            <c:strRef>
              <c:f>Sheet1!$B$1</c:f>
              <c:strCache>
                <c:ptCount val="1"/>
                <c:pt idx="0">
                  <c:v>Start date</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Sheet1!$A$2:$A$7</c:f>
              <c:strCache>
                <c:ptCount val="6"/>
                <c:pt idx="0">
                  <c:v>preparatory phase</c:v>
                </c:pt>
                <c:pt idx="1">
                  <c:v>Phase1 work effort</c:v>
                </c:pt>
                <c:pt idx="2">
                  <c:v>Phase2 work effort</c:v>
                </c:pt>
                <c:pt idx="3">
                  <c:v>Phase3 work effort</c:v>
                </c:pt>
                <c:pt idx="4">
                  <c:v>Final</c:v>
                </c:pt>
                <c:pt idx="5">
                  <c:v>Extra days</c:v>
                </c:pt>
              </c:strCache>
            </c:strRef>
          </c:cat>
          <c:val>
            <c:numRef>
              <c:f>Sheet1!$B$2:$B$7</c:f>
              <c:numCache>
                <c:formatCode>d\-mmm</c:formatCode>
                <c:ptCount val="6"/>
                <c:pt idx="0">
                  <c:v>43490</c:v>
                </c:pt>
                <c:pt idx="1">
                  <c:v>43521</c:v>
                </c:pt>
                <c:pt idx="2">
                  <c:v>43543</c:v>
                </c:pt>
                <c:pt idx="3">
                  <c:v>43566</c:v>
                </c:pt>
                <c:pt idx="4">
                  <c:v>43586</c:v>
                </c:pt>
                <c:pt idx="5">
                  <c:v>43601</c:v>
                </c:pt>
              </c:numCache>
            </c:numRef>
          </c:val>
          <c:extLst>
            <c:ext xmlns:c16="http://schemas.microsoft.com/office/drawing/2014/chart" uri="{C3380CC4-5D6E-409C-BE32-E72D297353CC}">
              <c16:uniqueId val="{00000000-FF8B-4C8F-BA90-EA37617A8C90}"/>
            </c:ext>
          </c:extLst>
        </c:ser>
        <c:ser>
          <c:idx val="1"/>
          <c:order val="1"/>
          <c:tx>
            <c:strRef>
              <c:f>Sheet1!$C$1</c:f>
              <c:strCache>
                <c:ptCount val="1"/>
                <c:pt idx="0">
                  <c:v>End date</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Sheet1!$A$2:$A$7</c:f>
              <c:strCache>
                <c:ptCount val="6"/>
                <c:pt idx="0">
                  <c:v>preparatory phase</c:v>
                </c:pt>
                <c:pt idx="1">
                  <c:v>Phase1 work effort</c:v>
                </c:pt>
                <c:pt idx="2">
                  <c:v>Phase2 work effort</c:v>
                </c:pt>
                <c:pt idx="3">
                  <c:v>Phase3 work effort</c:v>
                </c:pt>
                <c:pt idx="4">
                  <c:v>Final</c:v>
                </c:pt>
                <c:pt idx="5">
                  <c:v>Extra days</c:v>
                </c:pt>
              </c:strCache>
            </c:strRef>
          </c:cat>
          <c:val>
            <c:numRef>
              <c:f>Sheet1!$C$2:$C$7</c:f>
              <c:numCache>
                <c:formatCode>d\-mmm</c:formatCode>
                <c:ptCount val="6"/>
                <c:pt idx="0">
                  <c:v>43520</c:v>
                </c:pt>
                <c:pt idx="1">
                  <c:v>43542</c:v>
                </c:pt>
                <c:pt idx="2">
                  <c:v>43565</c:v>
                </c:pt>
                <c:pt idx="3">
                  <c:v>43585</c:v>
                </c:pt>
                <c:pt idx="4">
                  <c:v>43600</c:v>
                </c:pt>
                <c:pt idx="5">
                  <c:v>43616</c:v>
                </c:pt>
              </c:numCache>
            </c:numRef>
          </c:val>
          <c:extLst>
            <c:ext xmlns:c16="http://schemas.microsoft.com/office/drawing/2014/chart" uri="{C3380CC4-5D6E-409C-BE32-E72D297353CC}">
              <c16:uniqueId val="{00000001-FF8B-4C8F-BA90-EA37617A8C90}"/>
            </c:ext>
          </c:extLst>
        </c:ser>
        <c:ser>
          <c:idx val="2"/>
          <c:order val="2"/>
          <c:tx>
            <c:strRef>
              <c:f>Sheet1!$D$1</c:f>
              <c:strCache>
                <c:ptCount val="1"/>
                <c:pt idx="0">
                  <c:v>Duradtion(weeks)</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576000" bIns="19050" anchor="ctr" anchorCtr="1">
                <a:spAutoFit/>
              </a:bodyPr>
              <a:lstStyle/>
              <a:p>
                <a:pPr>
                  <a:defRPr sz="1197" b="0" i="0" u="none" strike="noStrike" kern="1200" baseline="0">
                    <a:solidFill>
                      <a:schemeClr val="lt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c15:spPr>
                <c15:showLeaderLines val="1"/>
                <c15:leaderLines>
                  <c:spPr>
                    <a:ln w="9525">
                      <a:solidFill>
                        <a:schemeClr val="tx1">
                          <a:lumMod val="35000"/>
                          <a:lumOff val="65000"/>
                        </a:schemeClr>
                      </a:solidFill>
                    </a:ln>
                    <a:effectLst/>
                  </c:spPr>
                </c15:leaderLines>
              </c:ext>
            </c:extLst>
          </c:dLbls>
          <c:cat>
            <c:strRef>
              <c:f>Sheet1!$A$2:$A$7</c:f>
              <c:strCache>
                <c:ptCount val="6"/>
                <c:pt idx="0">
                  <c:v>preparatory phase</c:v>
                </c:pt>
                <c:pt idx="1">
                  <c:v>Phase1 work effort</c:v>
                </c:pt>
                <c:pt idx="2">
                  <c:v>Phase2 work effort</c:v>
                </c:pt>
                <c:pt idx="3">
                  <c:v>Phase3 work effort</c:v>
                </c:pt>
                <c:pt idx="4">
                  <c:v>Final</c:v>
                </c:pt>
                <c:pt idx="5">
                  <c:v>Extra days</c:v>
                </c:pt>
              </c:strCache>
            </c:strRef>
          </c:cat>
          <c:val>
            <c:numRef>
              <c:f>Sheet1!$D$2:$D$7</c:f>
              <c:numCache>
                <c:formatCode>General</c:formatCode>
                <c:ptCount val="6"/>
                <c:pt idx="0">
                  <c:v>4</c:v>
                </c:pt>
                <c:pt idx="1">
                  <c:v>3</c:v>
                </c:pt>
                <c:pt idx="2">
                  <c:v>3</c:v>
                </c:pt>
                <c:pt idx="3">
                  <c:v>3</c:v>
                </c:pt>
                <c:pt idx="4">
                  <c:v>2</c:v>
                </c:pt>
                <c:pt idx="5">
                  <c:v>2</c:v>
                </c:pt>
              </c:numCache>
            </c:numRef>
          </c:val>
          <c:extLst>
            <c:ext xmlns:c16="http://schemas.microsoft.com/office/drawing/2014/chart" uri="{C3380CC4-5D6E-409C-BE32-E72D297353CC}">
              <c16:uniqueId val="{00000002-FF8B-4C8F-BA90-EA37617A8C90}"/>
            </c:ext>
          </c:extLst>
        </c:ser>
        <c:dLbls>
          <c:showLegendKey val="0"/>
          <c:showVal val="0"/>
          <c:showCatName val="0"/>
          <c:showSerName val="0"/>
          <c:showPercent val="0"/>
          <c:showBubbleSize val="0"/>
        </c:dLbls>
        <c:gapWidth val="79"/>
        <c:overlap val="100"/>
        <c:axId val="470435856"/>
        <c:axId val="470436816"/>
      </c:barChart>
      <c:catAx>
        <c:axId val="470435856"/>
        <c:scaling>
          <c:orientation val="maxMin"/>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64" b="0" i="0" u="none" strike="noStrike" kern="1200" cap="all" spc="120" normalizeH="0" baseline="0">
                <a:solidFill>
                  <a:schemeClr val="tx1">
                    <a:lumMod val="65000"/>
                    <a:lumOff val="35000"/>
                  </a:schemeClr>
                </a:solidFill>
                <a:latin typeface="+mn-lt"/>
                <a:ea typeface="+mn-ea"/>
                <a:cs typeface="+mn-cs"/>
              </a:defRPr>
            </a:pPr>
            <a:endParaRPr lang="en-US"/>
          </a:p>
        </c:txPr>
        <c:crossAx val="470436816"/>
        <c:crosses val="autoZero"/>
        <c:auto val="1"/>
        <c:lblAlgn val="ctr"/>
        <c:lblOffset val="100"/>
        <c:noMultiLvlLbl val="0"/>
      </c:catAx>
      <c:valAx>
        <c:axId val="470436816"/>
        <c:scaling>
          <c:orientation val="minMax"/>
        </c:scaling>
        <c:delete val="1"/>
        <c:axPos val="t"/>
        <c:numFmt formatCode="d\-mmm" sourceLinked="1"/>
        <c:majorTickMark val="none"/>
        <c:minorTickMark val="none"/>
        <c:tickLblPos val="nextTo"/>
        <c:crossAx val="47043585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0418" name="Rectangle 2"/>
          <p:cNvSpPr>
            <a:spLocks noGrp="1" noChangeArrowheads="1"/>
          </p:cNvSpPr>
          <p:nvPr>
            <p:ph type="hdr" sz="quarter"/>
          </p:nvPr>
        </p:nvSpPr>
        <p:spPr bwMode="auto">
          <a:xfrm>
            <a:off x="0" y="0"/>
            <a:ext cx="2952750" cy="496888"/>
          </a:xfrm>
          <a:prstGeom prst="rect">
            <a:avLst/>
          </a:prstGeom>
          <a:noFill/>
          <a:ln>
            <a:noFill/>
          </a:ln>
        </p:spPr>
        <p:txBody>
          <a:bodyPr vert="horz" wrap="square" lIns="88334" tIns="44166" rIns="88334" bIns="44166" numCol="1" anchor="t" anchorCtr="0" compatLnSpc="1">
            <a:prstTxWarp prst="textNoShape">
              <a:avLst/>
            </a:prstTxWarp>
          </a:bodyPr>
          <a:lstStyle>
            <a:lvl1pPr algn="l" defTabSz="884238">
              <a:lnSpc>
                <a:spcPct val="100000"/>
              </a:lnSpc>
              <a:buFontTx/>
              <a:buNone/>
              <a:defRPr sz="1200" i="0" u="none"/>
            </a:lvl1pPr>
          </a:lstStyle>
          <a:p>
            <a:pPr>
              <a:defRPr/>
            </a:pPr>
            <a:endParaRPr lang="en-US"/>
          </a:p>
        </p:txBody>
      </p:sp>
      <p:sp>
        <p:nvSpPr>
          <p:cNvPr id="60419" name="Rectangle 3"/>
          <p:cNvSpPr>
            <a:spLocks noGrp="1" noChangeArrowheads="1"/>
          </p:cNvSpPr>
          <p:nvPr>
            <p:ph type="dt" sz="quarter" idx="1"/>
          </p:nvPr>
        </p:nvSpPr>
        <p:spPr bwMode="auto">
          <a:xfrm>
            <a:off x="3857625" y="0"/>
            <a:ext cx="2952750" cy="496888"/>
          </a:xfrm>
          <a:prstGeom prst="rect">
            <a:avLst/>
          </a:prstGeom>
          <a:noFill/>
          <a:ln>
            <a:noFill/>
          </a:ln>
        </p:spPr>
        <p:txBody>
          <a:bodyPr vert="horz" wrap="square" lIns="88334" tIns="44166" rIns="88334" bIns="44166" numCol="1" anchor="t" anchorCtr="0" compatLnSpc="1">
            <a:prstTxWarp prst="textNoShape">
              <a:avLst/>
            </a:prstTxWarp>
          </a:bodyPr>
          <a:lstStyle>
            <a:lvl1pPr algn="r" defTabSz="884238">
              <a:lnSpc>
                <a:spcPct val="100000"/>
              </a:lnSpc>
              <a:buFontTx/>
              <a:buNone/>
              <a:defRPr sz="1200" i="0" u="none"/>
            </a:lvl1pPr>
          </a:lstStyle>
          <a:p>
            <a:pPr>
              <a:defRPr/>
            </a:pPr>
            <a:endParaRPr lang="en-US"/>
          </a:p>
        </p:txBody>
      </p:sp>
      <p:sp>
        <p:nvSpPr>
          <p:cNvPr id="60420" name="Rectangle 4"/>
          <p:cNvSpPr>
            <a:spLocks noGrp="1" noChangeArrowheads="1"/>
          </p:cNvSpPr>
          <p:nvPr>
            <p:ph type="ftr" sz="quarter" idx="2"/>
          </p:nvPr>
        </p:nvSpPr>
        <p:spPr bwMode="auto">
          <a:xfrm>
            <a:off x="0" y="9444038"/>
            <a:ext cx="2952750" cy="496887"/>
          </a:xfrm>
          <a:prstGeom prst="rect">
            <a:avLst/>
          </a:prstGeom>
          <a:noFill/>
          <a:ln>
            <a:noFill/>
          </a:ln>
        </p:spPr>
        <p:txBody>
          <a:bodyPr vert="horz" wrap="square" lIns="88334" tIns="44166" rIns="88334" bIns="44166" numCol="1" anchor="b" anchorCtr="0" compatLnSpc="1">
            <a:prstTxWarp prst="textNoShape">
              <a:avLst/>
            </a:prstTxWarp>
          </a:bodyPr>
          <a:lstStyle>
            <a:lvl1pPr algn="l" defTabSz="884238">
              <a:lnSpc>
                <a:spcPct val="100000"/>
              </a:lnSpc>
              <a:buFontTx/>
              <a:buNone/>
              <a:defRPr sz="1200" i="0" u="none"/>
            </a:lvl1pPr>
          </a:lstStyle>
          <a:p>
            <a:pPr>
              <a:defRPr/>
            </a:pPr>
            <a:endParaRPr lang="en-US"/>
          </a:p>
        </p:txBody>
      </p:sp>
      <p:sp>
        <p:nvSpPr>
          <p:cNvPr id="60421" name="Rectangle 5"/>
          <p:cNvSpPr>
            <a:spLocks noGrp="1" noChangeArrowheads="1"/>
          </p:cNvSpPr>
          <p:nvPr>
            <p:ph type="sldNum" sz="quarter" idx="3"/>
          </p:nvPr>
        </p:nvSpPr>
        <p:spPr bwMode="auto">
          <a:xfrm>
            <a:off x="3857625" y="9444038"/>
            <a:ext cx="2952750" cy="496887"/>
          </a:xfrm>
          <a:prstGeom prst="rect">
            <a:avLst/>
          </a:prstGeom>
          <a:noFill/>
          <a:ln>
            <a:noFill/>
          </a:ln>
        </p:spPr>
        <p:txBody>
          <a:bodyPr vert="horz" wrap="square" lIns="88334" tIns="44166" rIns="88334" bIns="44166" numCol="1" anchor="b" anchorCtr="0" compatLnSpc="1">
            <a:prstTxWarp prst="textNoShape">
              <a:avLst/>
            </a:prstTxWarp>
          </a:bodyPr>
          <a:lstStyle>
            <a:lvl1pPr algn="r" defTabSz="884238">
              <a:lnSpc>
                <a:spcPct val="100000"/>
              </a:lnSpc>
              <a:buFontTx/>
              <a:buNone/>
              <a:defRPr sz="1200" i="0" u="none"/>
            </a:lvl1pPr>
          </a:lstStyle>
          <a:p>
            <a:pPr>
              <a:defRPr/>
            </a:pPr>
            <a:fld id="{2D3BC62F-B1EC-48C7-B660-7523F970B1B5}" type="slidenum">
              <a:rPr lang="en-US"/>
              <a:pPr>
                <a:defRPr/>
              </a:pPr>
              <a:t>‹#›</a:t>
            </a:fld>
            <a:endParaRPr lang="en-US"/>
          </a:p>
        </p:txBody>
      </p:sp>
    </p:spTree>
    <p:extLst>
      <p:ext uri="{BB962C8B-B14F-4D97-AF65-F5344CB8AC3E}">
        <p14:creationId xmlns:p14="http://schemas.microsoft.com/office/powerpoint/2010/main" val="1535687479"/>
      </p:ext>
    </p:extLst>
  </p:cSld>
  <p:clrMap bg1="lt1" tx1="dk1" bg2="lt2" tx2="dk2" accent1="accent1" accent2="accent2" accent3="accent3" accent4="accent4" accent5="accent5" accent6="accent6" hlink="hlink" folHlink="folHlink"/>
</p:handoutMaster>
</file>

<file path=ppt/media/image1.jpeg>
</file>

<file path=ppt/media/image14.jpeg>
</file>

<file path=ppt/media/image15.jpeg>
</file>

<file path=ppt/media/image17.png>
</file>

<file path=ppt/media/image18.jpeg>
</file>

<file path=ppt/media/image19.jpeg>
</file>

<file path=ppt/media/image2.png>
</file>

<file path=ppt/media/image3.jpeg>
</file>

<file path=ppt/media/image4.jpe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52750" cy="496888"/>
          </a:xfrm>
          <a:prstGeom prst="rect">
            <a:avLst/>
          </a:prstGeom>
          <a:noFill/>
          <a:ln>
            <a:noFill/>
          </a:ln>
        </p:spPr>
        <p:txBody>
          <a:bodyPr vert="horz" wrap="square" lIns="95684" tIns="47842" rIns="95684" bIns="47842" numCol="1" anchor="t" anchorCtr="0" compatLnSpc="1">
            <a:prstTxWarp prst="textNoShape">
              <a:avLst/>
            </a:prstTxWarp>
          </a:bodyPr>
          <a:lstStyle>
            <a:lvl1pPr algn="l" defTabSz="957263">
              <a:lnSpc>
                <a:spcPct val="100000"/>
              </a:lnSpc>
              <a:buFontTx/>
              <a:buNone/>
              <a:defRPr sz="1300" i="0" u="none"/>
            </a:lvl1pPr>
          </a:lstStyle>
          <a:p>
            <a:pPr>
              <a:defRPr/>
            </a:pPr>
            <a:endParaRPr lang="de-DE"/>
          </a:p>
        </p:txBody>
      </p:sp>
      <p:sp>
        <p:nvSpPr>
          <p:cNvPr id="5123" name="Rectangle 3"/>
          <p:cNvSpPr>
            <a:spLocks noGrp="1" noChangeArrowheads="1"/>
          </p:cNvSpPr>
          <p:nvPr>
            <p:ph type="dt" idx="1"/>
          </p:nvPr>
        </p:nvSpPr>
        <p:spPr bwMode="auto">
          <a:xfrm>
            <a:off x="3857625" y="0"/>
            <a:ext cx="2952750" cy="496888"/>
          </a:xfrm>
          <a:prstGeom prst="rect">
            <a:avLst/>
          </a:prstGeom>
          <a:noFill/>
          <a:ln>
            <a:noFill/>
          </a:ln>
        </p:spPr>
        <p:txBody>
          <a:bodyPr vert="horz" wrap="square" lIns="95684" tIns="47842" rIns="95684" bIns="47842" numCol="1" anchor="t" anchorCtr="0" compatLnSpc="1">
            <a:prstTxWarp prst="textNoShape">
              <a:avLst/>
            </a:prstTxWarp>
          </a:bodyPr>
          <a:lstStyle>
            <a:lvl1pPr algn="r" defTabSz="957263">
              <a:lnSpc>
                <a:spcPct val="100000"/>
              </a:lnSpc>
              <a:buFontTx/>
              <a:buNone/>
              <a:defRPr sz="1300" i="0" u="none"/>
            </a:lvl1pPr>
          </a:lstStyle>
          <a:p>
            <a:pPr>
              <a:defRPr/>
            </a:pPr>
            <a:endParaRPr lang="de-DE"/>
          </a:p>
        </p:txBody>
      </p:sp>
      <p:sp>
        <p:nvSpPr>
          <p:cNvPr id="8196" name="Rectangle 4"/>
          <p:cNvSpPr>
            <a:spLocks noGrp="1" noRot="1" noChangeAspect="1" noChangeArrowheads="1" noTextEdit="1"/>
          </p:cNvSpPr>
          <p:nvPr>
            <p:ph type="sldImg" idx="2"/>
          </p:nvPr>
        </p:nvSpPr>
        <p:spPr bwMode="auto">
          <a:xfrm>
            <a:off x="769938" y="746125"/>
            <a:ext cx="5272087" cy="3727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125" name="Rectangle 5"/>
          <p:cNvSpPr>
            <a:spLocks noGrp="1" noChangeArrowheads="1"/>
          </p:cNvSpPr>
          <p:nvPr>
            <p:ph type="body" sz="quarter" idx="3"/>
          </p:nvPr>
        </p:nvSpPr>
        <p:spPr bwMode="auto">
          <a:xfrm>
            <a:off x="681038" y="4722813"/>
            <a:ext cx="5449887" cy="4473575"/>
          </a:xfrm>
          <a:prstGeom prst="rect">
            <a:avLst/>
          </a:prstGeom>
          <a:noFill/>
          <a:ln>
            <a:noFill/>
          </a:ln>
        </p:spPr>
        <p:txBody>
          <a:bodyPr vert="horz" wrap="square" lIns="95684" tIns="47842" rIns="95684" bIns="47842" numCol="1" anchor="t" anchorCtr="0" compatLnSpc="1">
            <a:prstTxWarp prst="textNoShape">
              <a:avLst/>
            </a:prstTxWarp>
          </a:bodyPr>
          <a:lstStyle/>
          <a:p>
            <a:pPr lvl="0"/>
            <a:r>
              <a:rPr lang="de-DE" noProof="0"/>
              <a:t>Textmasterformate durch Klicken bearbeiten</a:t>
            </a:r>
          </a:p>
          <a:p>
            <a:pPr lvl="1"/>
            <a:r>
              <a:rPr lang="de-DE" noProof="0"/>
              <a:t>Zweite Ebene</a:t>
            </a:r>
          </a:p>
          <a:p>
            <a:pPr lvl="2"/>
            <a:r>
              <a:rPr lang="de-DE" noProof="0"/>
              <a:t>Dritte Ebene</a:t>
            </a:r>
          </a:p>
          <a:p>
            <a:pPr lvl="3"/>
            <a:r>
              <a:rPr lang="de-DE" noProof="0"/>
              <a:t>Vierte Ebene</a:t>
            </a:r>
          </a:p>
          <a:p>
            <a:pPr lvl="4"/>
            <a:r>
              <a:rPr lang="de-DE" noProof="0"/>
              <a:t>Fünfte Ebene</a:t>
            </a:r>
          </a:p>
        </p:txBody>
      </p:sp>
      <p:sp>
        <p:nvSpPr>
          <p:cNvPr id="5126" name="Rectangle 6"/>
          <p:cNvSpPr>
            <a:spLocks noGrp="1" noChangeArrowheads="1"/>
          </p:cNvSpPr>
          <p:nvPr>
            <p:ph type="ftr" sz="quarter" idx="4"/>
          </p:nvPr>
        </p:nvSpPr>
        <p:spPr bwMode="auto">
          <a:xfrm>
            <a:off x="0" y="9444038"/>
            <a:ext cx="2952750" cy="496887"/>
          </a:xfrm>
          <a:prstGeom prst="rect">
            <a:avLst/>
          </a:prstGeom>
          <a:noFill/>
          <a:ln>
            <a:noFill/>
          </a:ln>
        </p:spPr>
        <p:txBody>
          <a:bodyPr vert="horz" wrap="square" lIns="95684" tIns="47842" rIns="95684" bIns="47842" numCol="1" anchor="b" anchorCtr="0" compatLnSpc="1">
            <a:prstTxWarp prst="textNoShape">
              <a:avLst/>
            </a:prstTxWarp>
          </a:bodyPr>
          <a:lstStyle>
            <a:lvl1pPr algn="l" defTabSz="957263">
              <a:lnSpc>
                <a:spcPct val="100000"/>
              </a:lnSpc>
              <a:buFontTx/>
              <a:buNone/>
              <a:defRPr sz="1300" i="0" u="none"/>
            </a:lvl1pPr>
          </a:lstStyle>
          <a:p>
            <a:pPr>
              <a:defRPr/>
            </a:pPr>
            <a:endParaRPr lang="de-DE"/>
          </a:p>
        </p:txBody>
      </p:sp>
      <p:sp>
        <p:nvSpPr>
          <p:cNvPr id="5127" name="Rectangle 7"/>
          <p:cNvSpPr>
            <a:spLocks noGrp="1" noChangeArrowheads="1"/>
          </p:cNvSpPr>
          <p:nvPr>
            <p:ph type="sldNum" sz="quarter" idx="5"/>
          </p:nvPr>
        </p:nvSpPr>
        <p:spPr bwMode="auto">
          <a:xfrm>
            <a:off x="3857625" y="9444038"/>
            <a:ext cx="2952750" cy="496887"/>
          </a:xfrm>
          <a:prstGeom prst="rect">
            <a:avLst/>
          </a:prstGeom>
          <a:noFill/>
          <a:ln>
            <a:noFill/>
          </a:ln>
        </p:spPr>
        <p:txBody>
          <a:bodyPr vert="horz" wrap="square" lIns="95684" tIns="47842" rIns="95684" bIns="47842" numCol="1" anchor="b" anchorCtr="0" compatLnSpc="1">
            <a:prstTxWarp prst="textNoShape">
              <a:avLst/>
            </a:prstTxWarp>
          </a:bodyPr>
          <a:lstStyle>
            <a:lvl1pPr algn="r" defTabSz="957263">
              <a:lnSpc>
                <a:spcPct val="100000"/>
              </a:lnSpc>
              <a:buFontTx/>
              <a:buNone/>
              <a:defRPr sz="1300" i="0" u="none"/>
            </a:lvl1pPr>
          </a:lstStyle>
          <a:p>
            <a:pPr>
              <a:defRPr/>
            </a:pPr>
            <a:fld id="{7298556E-34A8-4C89-928C-C44CFAE91F01}" type="slidenum">
              <a:rPr lang="de-DE"/>
              <a:pPr>
                <a:defRPr/>
              </a:pPr>
              <a:t>‹#›</a:t>
            </a:fld>
            <a:endParaRPr lang="de-DE"/>
          </a:p>
        </p:txBody>
      </p:sp>
    </p:spTree>
    <p:extLst>
      <p:ext uri="{BB962C8B-B14F-4D97-AF65-F5344CB8AC3E}">
        <p14:creationId xmlns:p14="http://schemas.microsoft.com/office/powerpoint/2010/main" val="421434784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Arial" charset="0"/>
      </a:defRPr>
    </a:lvl1pPr>
    <a:lvl2pPr marL="457200" algn="l" rtl="0" eaLnBrk="0" fontAlgn="base" hangingPunct="0">
      <a:spcBef>
        <a:spcPct val="30000"/>
      </a:spcBef>
      <a:spcAft>
        <a:spcPct val="0"/>
      </a:spcAft>
      <a:defRPr sz="1200" kern="1200">
        <a:solidFill>
          <a:schemeClr val="tx1"/>
        </a:solidFill>
        <a:latin typeface="Arial" charset="0"/>
        <a:ea typeface="+mn-ea"/>
        <a:cs typeface="Arial" charset="0"/>
      </a:defRPr>
    </a:lvl2pPr>
    <a:lvl3pPr marL="914400" algn="l" rtl="0" eaLnBrk="0" fontAlgn="base" hangingPunct="0">
      <a:spcBef>
        <a:spcPct val="30000"/>
      </a:spcBef>
      <a:spcAft>
        <a:spcPct val="0"/>
      </a:spcAft>
      <a:defRPr sz="1200" kern="1200">
        <a:solidFill>
          <a:schemeClr val="tx1"/>
        </a:solidFill>
        <a:latin typeface="Arial" charset="0"/>
        <a:ea typeface="+mn-ea"/>
        <a:cs typeface="Arial" charset="0"/>
      </a:defRPr>
    </a:lvl3pPr>
    <a:lvl4pPr marL="1371600" algn="l" rtl="0" eaLnBrk="0" fontAlgn="base" hangingPunct="0">
      <a:spcBef>
        <a:spcPct val="30000"/>
      </a:spcBef>
      <a:spcAft>
        <a:spcPct val="0"/>
      </a:spcAft>
      <a:defRPr sz="1200" kern="1200">
        <a:solidFill>
          <a:schemeClr val="tx1"/>
        </a:solidFill>
        <a:latin typeface="Arial" charset="0"/>
        <a:ea typeface="+mn-ea"/>
        <a:cs typeface="Arial" charset="0"/>
      </a:defRPr>
    </a:lvl4pPr>
    <a:lvl5pPr marL="1828800" algn="l" rtl="0" eaLnBrk="0" fontAlgn="base" hangingPunct="0">
      <a:spcBef>
        <a:spcPct val="30000"/>
      </a:spcBef>
      <a:spcAft>
        <a:spcPct val="0"/>
      </a:spcAft>
      <a:defRPr sz="1200" kern="1200">
        <a:solidFill>
          <a:schemeClr val="tx1"/>
        </a:solidFill>
        <a:latin typeface="Arial" charset="0"/>
        <a:ea typeface="+mn-ea"/>
        <a:cs typeface="Arial"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57263" eaLnBrk="0" hangingPunct="0">
              <a:defRPr sz="1600" i="1" u="sng">
                <a:solidFill>
                  <a:schemeClr val="tx1"/>
                </a:solidFill>
                <a:latin typeface="Arial" charset="0"/>
                <a:cs typeface="Arial" charset="0"/>
              </a:defRPr>
            </a:lvl1pPr>
            <a:lvl2pPr marL="742950" indent="-285750" defTabSz="957263" eaLnBrk="0" hangingPunct="0">
              <a:defRPr sz="1600" i="1" u="sng">
                <a:solidFill>
                  <a:schemeClr val="tx1"/>
                </a:solidFill>
                <a:latin typeface="Arial" charset="0"/>
                <a:cs typeface="Arial" charset="0"/>
              </a:defRPr>
            </a:lvl2pPr>
            <a:lvl3pPr marL="1143000" indent="-228600" defTabSz="957263" eaLnBrk="0" hangingPunct="0">
              <a:defRPr sz="1600" i="1" u="sng">
                <a:solidFill>
                  <a:schemeClr val="tx1"/>
                </a:solidFill>
                <a:latin typeface="Arial" charset="0"/>
                <a:cs typeface="Arial" charset="0"/>
              </a:defRPr>
            </a:lvl3pPr>
            <a:lvl4pPr marL="1600200" indent="-228600" defTabSz="957263" eaLnBrk="0" hangingPunct="0">
              <a:defRPr sz="1600" i="1" u="sng">
                <a:solidFill>
                  <a:schemeClr val="tx1"/>
                </a:solidFill>
                <a:latin typeface="Arial" charset="0"/>
                <a:cs typeface="Arial" charset="0"/>
              </a:defRPr>
            </a:lvl4pPr>
            <a:lvl5pPr marL="2057400" indent="-228600" defTabSz="957263" eaLnBrk="0" hangingPunct="0">
              <a:defRPr sz="1600" i="1" u="sng">
                <a:solidFill>
                  <a:schemeClr val="tx1"/>
                </a:solidFill>
                <a:latin typeface="Arial" charset="0"/>
                <a:cs typeface="Arial" charset="0"/>
              </a:defRPr>
            </a:lvl5pPr>
            <a:lvl6pPr marL="25146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6pPr>
            <a:lvl7pPr marL="29718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7pPr>
            <a:lvl8pPr marL="34290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8pPr>
            <a:lvl9pPr marL="38862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9pPr>
          </a:lstStyle>
          <a:p>
            <a:pPr eaLnBrk="1" hangingPunct="1"/>
            <a:fld id="{B6850C29-8A19-4539-A238-662EF371494B}" type="slidenum">
              <a:rPr lang="de-DE" sz="1300" i="0" u="none" smtClean="0"/>
              <a:pPr eaLnBrk="1" hangingPunct="1"/>
              <a:t>1</a:t>
            </a:fld>
            <a:endParaRPr lang="de-DE" sz="1300" i="0" u="none"/>
          </a:p>
        </p:txBody>
      </p:sp>
      <p:sp>
        <p:nvSpPr>
          <p:cNvPr id="9219" name="Rectangle 2"/>
          <p:cNvSpPr>
            <a:spLocks noGrp="1" noRot="1" noChangeAspect="1" noChangeArrowheads="1" noTextEdit="1"/>
          </p:cNvSpPr>
          <p:nvPr>
            <p:ph type="sldImg"/>
          </p:nvPr>
        </p:nvSpPr>
        <p:spPr>
          <a:xfrm>
            <a:off x="771525" y="746125"/>
            <a:ext cx="5272088" cy="3727450"/>
          </a:xfrm>
          <a:ln/>
        </p:spPr>
      </p:sp>
      <p:sp>
        <p:nvSpPr>
          <p:cNvPr id="9220" name="Rectangle 3"/>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p>
        </p:txBody>
      </p:sp>
    </p:spTree>
    <p:extLst>
      <p:ext uri="{BB962C8B-B14F-4D97-AF65-F5344CB8AC3E}">
        <p14:creationId xmlns:p14="http://schemas.microsoft.com/office/powerpoint/2010/main" val="4074275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a:ln/>
        </p:spPr>
      </p:sp>
      <p:sp>
        <p:nvSpPr>
          <p:cNvPr id="10243" name="Notes Placeholder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10244" name="Slide Number Placeholder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57263" eaLnBrk="0" hangingPunct="0">
              <a:defRPr sz="1600" i="1" u="sng">
                <a:solidFill>
                  <a:schemeClr val="tx1"/>
                </a:solidFill>
                <a:latin typeface="Arial" charset="0"/>
                <a:cs typeface="Arial" charset="0"/>
              </a:defRPr>
            </a:lvl1pPr>
            <a:lvl2pPr marL="742950" indent="-285750" defTabSz="957263" eaLnBrk="0" hangingPunct="0">
              <a:defRPr sz="1600" i="1" u="sng">
                <a:solidFill>
                  <a:schemeClr val="tx1"/>
                </a:solidFill>
                <a:latin typeface="Arial" charset="0"/>
                <a:cs typeface="Arial" charset="0"/>
              </a:defRPr>
            </a:lvl2pPr>
            <a:lvl3pPr marL="1143000" indent="-228600" defTabSz="957263" eaLnBrk="0" hangingPunct="0">
              <a:defRPr sz="1600" i="1" u="sng">
                <a:solidFill>
                  <a:schemeClr val="tx1"/>
                </a:solidFill>
                <a:latin typeface="Arial" charset="0"/>
                <a:cs typeface="Arial" charset="0"/>
              </a:defRPr>
            </a:lvl3pPr>
            <a:lvl4pPr marL="1600200" indent="-228600" defTabSz="957263" eaLnBrk="0" hangingPunct="0">
              <a:defRPr sz="1600" i="1" u="sng">
                <a:solidFill>
                  <a:schemeClr val="tx1"/>
                </a:solidFill>
                <a:latin typeface="Arial" charset="0"/>
                <a:cs typeface="Arial" charset="0"/>
              </a:defRPr>
            </a:lvl4pPr>
            <a:lvl5pPr marL="2057400" indent="-228600" defTabSz="957263" eaLnBrk="0" hangingPunct="0">
              <a:defRPr sz="1600" i="1" u="sng">
                <a:solidFill>
                  <a:schemeClr val="tx1"/>
                </a:solidFill>
                <a:latin typeface="Arial" charset="0"/>
                <a:cs typeface="Arial" charset="0"/>
              </a:defRPr>
            </a:lvl5pPr>
            <a:lvl6pPr marL="25146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6pPr>
            <a:lvl7pPr marL="29718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7pPr>
            <a:lvl8pPr marL="34290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8pPr>
            <a:lvl9pPr marL="3886200" indent="-228600" algn="ctr" defTabSz="957263"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9pPr>
          </a:lstStyle>
          <a:p>
            <a:pPr eaLnBrk="1" hangingPunct="1"/>
            <a:fld id="{8DB8CE8C-FE07-45AE-B0F5-C2FA4B625204}" type="slidenum">
              <a:rPr lang="de-DE" sz="1300" i="0" u="none" smtClean="0"/>
              <a:pPr eaLnBrk="1" hangingPunct="1"/>
              <a:t>2</a:t>
            </a:fld>
            <a:endParaRPr lang="de-DE" sz="1300" i="0" u="none"/>
          </a:p>
        </p:txBody>
      </p:sp>
    </p:spTree>
    <p:extLst>
      <p:ext uri="{BB962C8B-B14F-4D97-AF65-F5344CB8AC3E}">
        <p14:creationId xmlns:p14="http://schemas.microsoft.com/office/powerpoint/2010/main" val="3618691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pPr>
              <a:defRPr/>
            </a:pPr>
            <a:fld id="{7298556E-34A8-4C89-928C-C44CFAE91F01}" type="slidenum">
              <a:rPr lang="de-DE" smtClean="0"/>
              <a:pPr>
                <a:defRPr/>
              </a:pPr>
              <a:t>4</a:t>
            </a:fld>
            <a:endParaRPr lang="de-DE"/>
          </a:p>
        </p:txBody>
      </p:sp>
    </p:spTree>
    <p:extLst>
      <p:ext uri="{BB962C8B-B14F-4D97-AF65-F5344CB8AC3E}">
        <p14:creationId xmlns:p14="http://schemas.microsoft.com/office/powerpoint/2010/main" val="190761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pPr>
              <a:defRPr/>
            </a:pPr>
            <a:fld id="{7298556E-34A8-4C89-928C-C44CFAE91F01}" type="slidenum">
              <a:rPr lang="de-DE" smtClean="0"/>
              <a:pPr>
                <a:defRPr/>
              </a:pPr>
              <a:t>7</a:t>
            </a:fld>
            <a:endParaRPr lang="de-DE"/>
          </a:p>
        </p:txBody>
      </p:sp>
    </p:spTree>
    <p:extLst>
      <p:ext uri="{BB962C8B-B14F-4D97-AF65-F5344CB8AC3E}">
        <p14:creationId xmlns:p14="http://schemas.microsoft.com/office/powerpoint/2010/main" val="169931365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pic>
        <p:nvPicPr>
          <p:cNvPr id="4" name="Picture 4" descr="G:\e2pc\logo.jpg"/>
          <p:cNvPicPr>
            <a:picLocks noChangeAspect="1" noChangeArrowheads="1"/>
          </p:cNvPicPr>
          <p:nvPr userDrawn="1"/>
        </p:nvPicPr>
        <p:blipFill>
          <a:blip r:embed="rId2">
            <a:extLst>
              <a:ext uri="{28A0092B-C50C-407E-A947-70E740481C1C}">
                <a14:useLocalDpi xmlns:a14="http://schemas.microsoft.com/office/drawing/2010/main" val="0"/>
              </a:ext>
            </a:extLst>
          </a:blip>
          <a:srcRect l="13158" t="10713" r="11446" b="14894"/>
          <a:stretch>
            <a:fillRect/>
          </a:stretch>
        </p:blipFill>
        <p:spPr bwMode="auto">
          <a:xfrm>
            <a:off x="8586788" y="6372225"/>
            <a:ext cx="2020887" cy="996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8" descr="http://coursesindia.com/wp-content/uploads/2012/11/vit2.jp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601075" y="6443663"/>
            <a:ext cx="706438" cy="742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6" name="Group 6"/>
          <p:cNvGrpSpPr>
            <a:grpSpLocks/>
          </p:cNvGrpSpPr>
          <p:nvPr userDrawn="1"/>
        </p:nvGrpSpPr>
        <p:grpSpPr bwMode="auto">
          <a:xfrm>
            <a:off x="306388" y="539750"/>
            <a:ext cx="10058400" cy="93663"/>
            <a:chOff x="450156" y="1141735"/>
            <a:chExt cx="10058400" cy="92705"/>
          </a:xfrm>
        </p:grpSpPr>
        <p:sp>
          <p:nvSpPr>
            <p:cNvPr id="7" name="Line 7"/>
            <p:cNvSpPr>
              <a:spLocks noChangeShapeType="1"/>
            </p:cNvSpPr>
            <p:nvPr userDrawn="1"/>
          </p:nvSpPr>
          <p:spPr bwMode="gray">
            <a:xfrm flipH="1">
              <a:off x="450156" y="1177875"/>
              <a:ext cx="10058400" cy="0"/>
            </a:xfrm>
            <a:prstGeom prst="line">
              <a:avLst/>
            </a:prstGeom>
            <a:noFill/>
            <a:ln w="3175">
              <a:solidFill>
                <a:schemeClr val="bg2">
                  <a:lumMod val="50000"/>
                </a:schemeClr>
              </a:solidFill>
              <a:round/>
              <a:headEnd/>
              <a:tailEnd/>
            </a:ln>
          </p:spPr>
          <p:txBody>
            <a:bodyPr/>
            <a:lstStyle/>
            <a:p>
              <a:pPr>
                <a:defRPr/>
              </a:pPr>
              <a:endParaRPr lang="en-US"/>
            </a:p>
          </p:txBody>
        </p:sp>
        <p:pic>
          <p:nvPicPr>
            <p:cNvPr id="8" name="Picture 7" descr="http://www.vit.ac.in/images/menu_01_hl.gif"/>
            <p:cNvPicPr>
              <a:picLocks noChangeArrowheads="1"/>
            </p:cNvPicPr>
            <p:nvPr userDrawn="1"/>
          </p:nvPicPr>
          <p:blipFill>
            <a:blip r:embed="rId4"/>
            <a:srcRect l="1841" t="32812" r="94781"/>
            <a:stretch>
              <a:fillRect/>
            </a:stretch>
          </p:blipFill>
          <p:spPr bwMode="auto">
            <a:xfrm>
              <a:off x="1234381" y="1143307"/>
              <a:ext cx="92075" cy="91133"/>
            </a:xfrm>
            <a:prstGeom prst="rect">
              <a:avLst/>
            </a:prstGeom>
            <a:noFill/>
            <a:effectLst>
              <a:outerShdw blurRad="50800" dist="50800" dir="5400000" sx="200000" sy="200000" algn="ctr" rotWithShape="0">
                <a:schemeClr val="bg1"/>
              </a:outerShdw>
            </a:effectLst>
          </p:spPr>
        </p:pic>
        <p:pic>
          <p:nvPicPr>
            <p:cNvPr id="9" name="Picture 8" descr="http://www.vit.ac.in/images/menu_01_hl.gif"/>
            <p:cNvPicPr>
              <a:picLocks noChangeArrowheads="1"/>
            </p:cNvPicPr>
            <p:nvPr userDrawn="1"/>
          </p:nvPicPr>
          <p:blipFill>
            <a:blip r:embed="rId4"/>
            <a:srcRect l="1841" t="32812" r="94781"/>
            <a:stretch>
              <a:fillRect/>
            </a:stretch>
          </p:blipFill>
          <p:spPr bwMode="auto">
            <a:xfrm>
              <a:off x="1370906" y="1143307"/>
              <a:ext cx="92075" cy="91133"/>
            </a:xfrm>
            <a:prstGeom prst="rect">
              <a:avLst/>
            </a:prstGeom>
            <a:noFill/>
            <a:effectLst>
              <a:outerShdw blurRad="50800" dist="50800" dir="5400000" sx="200000" sy="200000" algn="ctr" rotWithShape="0">
                <a:schemeClr val="bg1"/>
              </a:outerShdw>
            </a:effectLst>
          </p:spPr>
        </p:pic>
        <p:pic>
          <p:nvPicPr>
            <p:cNvPr id="10" name="Picture 9" descr="http://www.vit.ac.in/images/menu_01_hl.gif"/>
            <p:cNvPicPr>
              <a:picLocks noChangeArrowheads="1"/>
            </p:cNvPicPr>
            <p:nvPr userDrawn="1"/>
          </p:nvPicPr>
          <p:blipFill>
            <a:blip r:embed="rId4"/>
            <a:srcRect l="1841" t="32812" r="94781"/>
            <a:stretch>
              <a:fillRect/>
            </a:stretch>
          </p:blipFill>
          <p:spPr bwMode="auto">
            <a:xfrm>
              <a:off x="1509018" y="1143307"/>
              <a:ext cx="90488" cy="91133"/>
            </a:xfrm>
            <a:prstGeom prst="rect">
              <a:avLst/>
            </a:prstGeom>
            <a:noFill/>
            <a:effectLst>
              <a:outerShdw blurRad="50800" dist="50800" dir="5400000" sx="200000" sy="200000" algn="ctr" rotWithShape="0">
                <a:schemeClr val="bg1"/>
              </a:outerShdw>
            </a:effectLst>
          </p:spPr>
        </p:pic>
        <p:pic>
          <p:nvPicPr>
            <p:cNvPr id="11" name="Picture 10" descr="http://www.vit.ac.in/images/menu_01_hl.gif"/>
            <p:cNvPicPr>
              <a:picLocks noChangeArrowheads="1"/>
            </p:cNvPicPr>
            <p:nvPr userDrawn="1"/>
          </p:nvPicPr>
          <p:blipFill>
            <a:blip r:embed="rId4"/>
            <a:srcRect l="1841" t="32812" r="94781"/>
            <a:stretch>
              <a:fillRect/>
            </a:stretch>
          </p:blipFill>
          <p:spPr bwMode="auto">
            <a:xfrm>
              <a:off x="1645543" y="1143307"/>
              <a:ext cx="92075" cy="91133"/>
            </a:xfrm>
            <a:prstGeom prst="rect">
              <a:avLst/>
            </a:prstGeom>
            <a:noFill/>
            <a:effectLst>
              <a:outerShdw blurRad="50800" dist="50800" dir="5400000" sx="200000" sy="200000" algn="ctr" rotWithShape="0">
                <a:schemeClr val="bg1"/>
              </a:outerShdw>
            </a:effectLst>
          </p:spPr>
        </p:pic>
        <p:pic>
          <p:nvPicPr>
            <p:cNvPr id="12" name="Picture 11" descr="http://www.vit.ac.in/images/menu_01_hl.gif"/>
            <p:cNvPicPr>
              <a:picLocks noChangeArrowheads="1"/>
            </p:cNvPicPr>
            <p:nvPr userDrawn="1"/>
          </p:nvPicPr>
          <p:blipFill>
            <a:blip r:embed="rId4"/>
            <a:srcRect l="1841" t="32812" r="94781"/>
            <a:stretch>
              <a:fillRect/>
            </a:stretch>
          </p:blipFill>
          <p:spPr bwMode="auto">
            <a:xfrm>
              <a:off x="1783656" y="1143307"/>
              <a:ext cx="90487" cy="91133"/>
            </a:xfrm>
            <a:prstGeom prst="rect">
              <a:avLst/>
            </a:prstGeom>
            <a:noFill/>
            <a:effectLst>
              <a:outerShdw blurRad="50800" dist="50800" dir="5400000" sx="200000" sy="200000" algn="ctr" rotWithShape="0">
                <a:schemeClr val="bg1"/>
              </a:outerShdw>
            </a:effectLst>
          </p:spPr>
        </p:pic>
        <p:pic>
          <p:nvPicPr>
            <p:cNvPr id="13" name="Picture 12" descr="http://www.vit.ac.in/images/menu_01_hl.gif"/>
            <p:cNvPicPr>
              <a:picLocks noChangeArrowheads="1"/>
            </p:cNvPicPr>
            <p:nvPr userDrawn="1"/>
          </p:nvPicPr>
          <p:blipFill>
            <a:blip r:embed="rId4"/>
            <a:srcRect l="1841" t="32812" r="94781"/>
            <a:stretch>
              <a:fillRect/>
            </a:stretch>
          </p:blipFill>
          <p:spPr bwMode="auto">
            <a:xfrm>
              <a:off x="1920181" y="1141735"/>
              <a:ext cx="90487" cy="91133"/>
            </a:xfrm>
            <a:prstGeom prst="rect">
              <a:avLst/>
            </a:prstGeom>
            <a:noFill/>
            <a:effectLst>
              <a:outerShdw blurRad="50800" dist="50800" dir="5400000" sx="200000" sy="200000" algn="ctr" rotWithShape="0">
                <a:schemeClr val="bg1"/>
              </a:outerShdw>
            </a:effectLst>
          </p:spPr>
        </p:pic>
        <p:pic>
          <p:nvPicPr>
            <p:cNvPr id="14" name="Picture 13" descr="http://www.vit.ac.in/images/menu_01_hl.gif"/>
            <p:cNvPicPr>
              <a:picLocks noChangeArrowheads="1"/>
            </p:cNvPicPr>
            <p:nvPr userDrawn="1"/>
          </p:nvPicPr>
          <p:blipFill>
            <a:blip r:embed="rId4"/>
            <a:srcRect l="1841" t="32812" r="94781"/>
            <a:stretch>
              <a:fillRect/>
            </a:stretch>
          </p:blipFill>
          <p:spPr bwMode="auto">
            <a:xfrm>
              <a:off x="2056706" y="1141735"/>
              <a:ext cx="92075" cy="91133"/>
            </a:xfrm>
            <a:prstGeom prst="rect">
              <a:avLst/>
            </a:prstGeom>
            <a:noFill/>
            <a:effectLst>
              <a:outerShdw blurRad="50800" dist="50800" dir="5400000" sx="200000" sy="200000" algn="ctr" rotWithShape="0">
                <a:schemeClr val="bg1"/>
              </a:outerShdw>
            </a:effectLst>
          </p:spPr>
        </p:pic>
        <p:pic>
          <p:nvPicPr>
            <p:cNvPr id="15" name="Picture 14" descr="http://www.vit.ac.in/images/menu_01_hl.gif"/>
            <p:cNvPicPr>
              <a:picLocks noChangeArrowheads="1"/>
            </p:cNvPicPr>
            <p:nvPr userDrawn="1"/>
          </p:nvPicPr>
          <p:blipFill>
            <a:blip r:embed="rId4"/>
            <a:srcRect l="1841" t="32812" r="94781"/>
            <a:stretch>
              <a:fillRect/>
            </a:stretch>
          </p:blipFill>
          <p:spPr bwMode="auto">
            <a:xfrm>
              <a:off x="2193231" y="1141735"/>
              <a:ext cx="92075" cy="91133"/>
            </a:xfrm>
            <a:prstGeom prst="rect">
              <a:avLst/>
            </a:prstGeom>
            <a:noFill/>
            <a:effectLst>
              <a:outerShdw blurRad="50800" dist="50800" dir="5400000" sx="200000" sy="200000" algn="ctr" rotWithShape="0">
                <a:schemeClr val="bg1"/>
              </a:outerShdw>
            </a:effectLst>
          </p:spPr>
        </p:pic>
        <p:pic>
          <p:nvPicPr>
            <p:cNvPr id="16" name="Picture 15" descr="http://www.vit.ac.in/images/menu_01_hl.gif"/>
            <p:cNvPicPr>
              <a:picLocks noChangeArrowheads="1"/>
            </p:cNvPicPr>
            <p:nvPr userDrawn="1"/>
          </p:nvPicPr>
          <p:blipFill>
            <a:blip r:embed="rId4"/>
            <a:srcRect l="1841" t="32812" r="94781"/>
            <a:stretch>
              <a:fillRect/>
            </a:stretch>
          </p:blipFill>
          <p:spPr bwMode="auto">
            <a:xfrm>
              <a:off x="2331343" y="1141735"/>
              <a:ext cx="90488" cy="91133"/>
            </a:xfrm>
            <a:prstGeom prst="rect">
              <a:avLst/>
            </a:prstGeom>
            <a:noFill/>
            <a:effectLst>
              <a:outerShdw blurRad="50800" dist="50800" dir="5400000" sx="200000" sy="200000" algn="ctr" rotWithShape="0">
                <a:schemeClr val="bg1"/>
              </a:outerShdw>
            </a:effectLst>
          </p:spPr>
        </p:pic>
        <p:pic>
          <p:nvPicPr>
            <p:cNvPr id="17" name="Picture 16" descr="http://www.vit.ac.in/images/menu_01_hl.gif"/>
            <p:cNvPicPr>
              <a:picLocks noChangeArrowheads="1"/>
            </p:cNvPicPr>
            <p:nvPr userDrawn="1"/>
          </p:nvPicPr>
          <p:blipFill>
            <a:blip r:embed="rId4"/>
            <a:srcRect l="1841" t="32812" r="94781"/>
            <a:stretch>
              <a:fillRect/>
            </a:stretch>
          </p:blipFill>
          <p:spPr bwMode="auto">
            <a:xfrm>
              <a:off x="2467868" y="1141735"/>
              <a:ext cx="92075" cy="91133"/>
            </a:xfrm>
            <a:prstGeom prst="rect">
              <a:avLst/>
            </a:prstGeom>
            <a:noFill/>
            <a:effectLst>
              <a:outerShdw blurRad="50800" dist="50800" dir="5400000" sx="200000" sy="200000" algn="ctr" rotWithShape="0">
                <a:schemeClr val="bg1"/>
              </a:outerShdw>
            </a:effectLst>
          </p:spPr>
        </p:pic>
        <p:pic>
          <p:nvPicPr>
            <p:cNvPr id="18" name="Picture 17" descr="http://www.vit.ac.in/images/menu_01_hl.gif"/>
            <p:cNvPicPr>
              <a:picLocks noChangeArrowheads="1"/>
            </p:cNvPicPr>
            <p:nvPr userDrawn="1"/>
          </p:nvPicPr>
          <p:blipFill>
            <a:blip r:embed="rId4"/>
            <a:srcRect l="1841" t="32812" r="94781"/>
            <a:stretch>
              <a:fillRect/>
            </a:stretch>
          </p:blipFill>
          <p:spPr bwMode="auto">
            <a:xfrm>
              <a:off x="2604393" y="1143307"/>
              <a:ext cx="90488" cy="91133"/>
            </a:xfrm>
            <a:prstGeom prst="rect">
              <a:avLst/>
            </a:prstGeom>
            <a:noFill/>
            <a:effectLst>
              <a:outerShdw blurRad="50800" dist="50800" dir="5400000" sx="200000" sy="200000" algn="ctr" rotWithShape="0">
                <a:schemeClr val="bg1"/>
              </a:outerShdw>
            </a:effectLst>
          </p:spPr>
        </p:pic>
        <p:pic>
          <p:nvPicPr>
            <p:cNvPr id="19" name="Picture 18" descr="http://www.vit.ac.in/images/menu_01_hl.gif"/>
            <p:cNvPicPr>
              <a:picLocks noChangeArrowheads="1"/>
            </p:cNvPicPr>
            <p:nvPr userDrawn="1"/>
          </p:nvPicPr>
          <p:blipFill>
            <a:blip r:embed="rId4"/>
            <a:srcRect l="1841" t="32812" r="94781"/>
            <a:stretch>
              <a:fillRect/>
            </a:stretch>
          </p:blipFill>
          <p:spPr bwMode="auto">
            <a:xfrm>
              <a:off x="2740918" y="1143307"/>
              <a:ext cx="92075" cy="91133"/>
            </a:xfrm>
            <a:prstGeom prst="rect">
              <a:avLst/>
            </a:prstGeom>
            <a:noFill/>
            <a:effectLst>
              <a:outerShdw blurRad="50800" dist="50800" dir="5400000" sx="200000" sy="200000" algn="ctr" rotWithShape="0">
                <a:schemeClr val="bg1"/>
              </a:outerShdw>
            </a:effectLst>
          </p:spPr>
        </p:pic>
        <p:pic>
          <p:nvPicPr>
            <p:cNvPr id="20" name="Picture 19" descr="http://www.vit.ac.in/images/menu_01_hl.gif"/>
            <p:cNvPicPr>
              <a:picLocks noChangeArrowheads="1"/>
            </p:cNvPicPr>
            <p:nvPr userDrawn="1"/>
          </p:nvPicPr>
          <p:blipFill>
            <a:blip r:embed="rId4"/>
            <a:srcRect l="1841" t="32812" r="94781"/>
            <a:stretch>
              <a:fillRect/>
            </a:stretch>
          </p:blipFill>
          <p:spPr bwMode="auto">
            <a:xfrm>
              <a:off x="2879031" y="1143307"/>
              <a:ext cx="90487" cy="91133"/>
            </a:xfrm>
            <a:prstGeom prst="rect">
              <a:avLst/>
            </a:prstGeom>
            <a:noFill/>
            <a:effectLst>
              <a:outerShdw blurRad="50800" dist="50800" dir="5400000" sx="200000" sy="200000" algn="ctr" rotWithShape="0">
                <a:schemeClr val="bg1"/>
              </a:outerShdw>
            </a:effectLst>
          </p:spPr>
        </p:pic>
        <p:pic>
          <p:nvPicPr>
            <p:cNvPr id="21" name="Picture 20" descr="http://www.vit.ac.in/images/menu_01_hl.gif"/>
            <p:cNvPicPr>
              <a:picLocks noChangeArrowheads="1"/>
            </p:cNvPicPr>
            <p:nvPr userDrawn="1"/>
          </p:nvPicPr>
          <p:blipFill>
            <a:blip r:embed="rId4"/>
            <a:srcRect l="1841" t="32812" r="94781"/>
            <a:stretch>
              <a:fillRect/>
            </a:stretch>
          </p:blipFill>
          <p:spPr bwMode="auto">
            <a:xfrm>
              <a:off x="3015556" y="1143307"/>
              <a:ext cx="92075" cy="91133"/>
            </a:xfrm>
            <a:prstGeom prst="rect">
              <a:avLst/>
            </a:prstGeom>
            <a:noFill/>
            <a:effectLst>
              <a:outerShdw blurRad="50800" dist="50800" dir="5400000" sx="200000" sy="200000" algn="ctr" rotWithShape="0">
                <a:schemeClr val="bg1"/>
              </a:outerShdw>
            </a:effectLst>
          </p:spPr>
        </p:pic>
        <p:pic>
          <p:nvPicPr>
            <p:cNvPr id="22" name="Picture 21" descr="http://www.vit.ac.in/images/menu_01_hl.gif"/>
            <p:cNvPicPr>
              <a:picLocks noChangeArrowheads="1"/>
            </p:cNvPicPr>
            <p:nvPr userDrawn="1"/>
          </p:nvPicPr>
          <p:blipFill>
            <a:blip r:embed="rId4"/>
            <a:srcRect l="1841" t="32812" r="94781"/>
            <a:stretch>
              <a:fillRect/>
            </a:stretch>
          </p:blipFill>
          <p:spPr bwMode="auto">
            <a:xfrm>
              <a:off x="3152081" y="1143307"/>
              <a:ext cx="92075" cy="91133"/>
            </a:xfrm>
            <a:prstGeom prst="rect">
              <a:avLst/>
            </a:prstGeom>
            <a:noFill/>
            <a:effectLst>
              <a:outerShdw blurRad="50800" dist="50800" dir="5400000" sx="200000" sy="200000" algn="ctr" rotWithShape="0">
                <a:schemeClr val="bg1"/>
              </a:outerShdw>
            </a:effectLst>
          </p:spPr>
        </p:pic>
        <p:pic>
          <p:nvPicPr>
            <p:cNvPr id="23" name="Picture 22" descr="http://www.vit.ac.in/images/menu_01_hl.gif"/>
            <p:cNvPicPr>
              <a:picLocks noChangeArrowheads="1"/>
            </p:cNvPicPr>
            <p:nvPr userDrawn="1"/>
          </p:nvPicPr>
          <p:blipFill>
            <a:blip r:embed="rId4"/>
            <a:srcRect l="1841" t="32812" r="94781"/>
            <a:stretch>
              <a:fillRect/>
            </a:stretch>
          </p:blipFill>
          <p:spPr bwMode="auto">
            <a:xfrm>
              <a:off x="3288606" y="1141735"/>
              <a:ext cx="92075" cy="91133"/>
            </a:xfrm>
            <a:prstGeom prst="rect">
              <a:avLst/>
            </a:prstGeom>
            <a:noFill/>
            <a:effectLst>
              <a:outerShdw blurRad="50800" dist="50800" dir="5400000" sx="200000" sy="200000" algn="ctr" rotWithShape="0">
                <a:schemeClr val="bg1"/>
              </a:outerShdw>
            </a:effectLst>
          </p:spPr>
        </p:pic>
        <p:pic>
          <p:nvPicPr>
            <p:cNvPr id="24" name="Picture 23" descr="http://www.vit.ac.in/images/menu_01_hl.gif"/>
            <p:cNvPicPr>
              <a:picLocks noChangeArrowheads="1"/>
            </p:cNvPicPr>
            <p:nvPr userDrawn="1"/>
          </p:nvPicPr>
          <p:blipFill>
            <a:blip r:embed="rId4"/>
            <a:srcRect l="1841" t="32812" r="94781"/>
            <a:stretch>
              <a:fillRect/>
            </a:stretch>
          </p:blipFill>
          <p:spPr bwMode="auto">
            <a:xfrm>
              <a:off x="3426718" y="1141735"/>
              <a:ext cx="90488" cy="91133"/>
            </a:xfrm>
            <a:prstGeom prst="rect">
              <a:avLst/>
            </a:prstGeom>
            <a:noFill/>
            <a:effectLst>
              <a:outerShdw blurRad="50800" dist="50800" dir="5400000" sx="200000" sy="200000" algn="ctr" rotWithShape="0">
                <a:schemeClr val="bg1"/>
              </a:outerShdw>
            </a:effectLst>
          </p:spPr>
        </p:pic>
        <p:pic>
          <p:nvPicPr>
            <p:cNvPr id="25" name="Picture 24" descr="http://www.vit.ac.in/images/menu_01_hl.gif"/>
            <p:cNvPicPr>
              <a:picLocks noChangeArrowheads="1"/>
            </p:cNvPicPr>
            <p:nvPr userDrawn="1"/>
          </p:nvPicPr>
          <p:blipFill>
            <a:blip r:embed="rId4"/>
            <a:srcRect l="1841" t="32812" r="94781"/>
            <a:stretch>
              <a:fillRect/>
            </a:stretch>
          </p:blipFill>
          <p:spPr bwMode="auto">
            <a:xfrm>
              <a:off x="3563243" y="1141735"/>
              <a:ext cx="92075" cy="91133"/>
            </a:xfrm>
            <a:prstGeom prst="rect">
              <a:avLst/>
            </a:prstGeom>
            <a:noFill/>
            <a:effectLst>
              <a:outerShdw blurRad="50800" dist="50800" dir="5400000" sx="200000" sy="200000" algn="ctr" rotWithShape="0">
                <a:schemeClr val="bg1"/>
              </a:outerShdw>
            </a:effectLst>
          </p:spPr>
        </p:pic>
        <p:pic>
          <p:nvPicPr>
            <p:cNvPr id="26" name="Picture 25" descr="http://www.vit.ac.in/images/menu_01_hl.gif"/>
            <p:cNvPicPr>
              <a:picLocks noChangeArrowheads="1"/>
            </p:cNvPicPr>
            <p:nvPr userDrawn="1"/>
          </p:nvPicPr>
          <p:blipFill>
            <a:blip r:embed="rId4"/>
            <a:srcRect l="1841" t="32812" r="94781"/>
            <a:stretch>
              <a:fillRect/>
            </a:stretch>
          </p:blipFill>
          <p:spPr bwMode="auto">
            <a:xfrm>
              <a:off x="3701356" y="1141735"/>
              <a:ext cx="90487" cy="91133"/>
            </a:xfrm>
            <a:prstGeom prst="rect">
              <a:avLst/>
            </a:prstGeom>
            <a:noFill/>
            <a:effectLst>
              <a:outerShdw blurRad="50800" dist="50800" dir="5400000" sx="200000" sy="200000" algn="ctr" rotWithShape="0">
                <a:schemeClr val="bg1"/>
              </a:outerShdw>
            </a:effectLst>
          </p:spPr>
        </p:pic>
        <p:pic>
          <p:nvPicPr>
            <p:cNvPr id="27" name="Picture 26" descr="http://www.vit.ac.in/images/menu_01_hl.gif"/>
            <p:cNvPicPr>
              <a:picLocks noChangeArrowheads="1"/>
            </p:cNvPicPr>
            <p:nvPr userDrawn="1"/>
          </p:nvPicPr>
          <p:blipFill>
            <a:blip r:embed="rId4"/>
            <a:srcRect l="1841" t="32812" r="94781"/>
            <a:stretch>
              <a:fillRect/>
            </a:stretch>
          </p:blipFill>
          <p:spPr bwMode="auto">
            <a:xfrm>
              <a:off x="3837881" y="1141735"/>
              <a:ext cx="92075" cy="91133"/>
            </a:xfrm>
            <a:prstGeom prst="rect">
              <a:avLst/>
            </a:prstGeom>
            <a:noFill/>
            <a:effectLst>
              <a:outerShdw blurRad="50800" dist="50800" dir="5400000" sx="200000" sy="200000" algn="ctr" rotWithShape="0">
                <a:schemeClr val="bg1"/>
              </a:outerShdw>
            </a:effectLst>
          </p:spPr>
        </p:pic>
        <p:pic>
          <p:nvPicPr>
            <p:cNvPr id="28" name="Picture 27" descr="http://www.vit.ac.in/images/menu_01_hl.gif"/>
            <p:cNvPicPr>
              <a:picLocks noChangeArrowheads="1"/>
            </p:cNvPicPr>
            <p:nvPr userDrawn="1"/>
          </p:nvPicPr>
          <p:blipFill>
            <a:blip r:embed="rId4"/>
            <a:srcRect l="1841" t="32812" r="94781"/>
            <a:stretch>
              <a:fillRect/>
            </a:stretch>
          </p:blipFill>
          <p:spPr bwMode="auto">
            <a:xfrm>
              <a:off x="3972818" y="1143307"/>
              <a:ext cx="90488" cy="91133"/>
            </a:xfrm>
            <a:prstGeom prst="rect">
              <a:avLst/>
            </a:prstGeom>
            <a:noFill/>
            <a:effectLst>
              <a:outerShdw blurRad="50800" dist="50800" dir="5400000" sx="200000" sy="200000" algn="ctr" rotWithShape="0">
                <a:schemeClr val="bg1"/>
              </a:outerShdw>
            </a:effectLst>
          </p:spPr>
        </p:pic>
        <p:pic>
          <p:nvPicPr>
            <p:cNvPr id="29" name="Picture 28" descr="http://www.vit.ac.in/images/menu_01_hl.gif"/>
            <p:cNvPicPr>
              <a:picLocks noChangeArrowheads="1"/>
            </p:cNvPicPr>
            <p:nvPr userDrawn="1"/>
          </p:nvPicPr>
          <p:blipFill>
            <a:blip r:embed="rId4"/>
            <a:srcRect l="1841" t="32812" r="94781"/>
            <a:stretch>
              <a:fillRect/>
            </a:stretch>
          </p:blipFill>
          <p:spPr bwMode="auto">
            <a:xfrm>
              <a:off x="4109343" y="1143307"/>
              <a:ext cx="92075" cy="91133"/>
            </a:xfrm>
            <a:prstGeom prst="rect">
              <a:avLst/>
            </a:prstGeom>
            <a:noFill/>
            <a:effectLst>
              <a:outerShdw blurRad="50800" dist="50800" dir="5400000" sx="200000" sy="200000" algn="ctr" rotWithShape="0">
                <a:schemeClr val="bg1"/>
              </a:outerShdw>
            </a:effectLst>
          </p:spPr>
        </p:pic>
        <p:pic>
          <p:nvPicPr>
            <p:cNvPr id="30" name="Picture 29" descr="http://www.vit.ac.in/images/menu_01_hl.gif"/>
            <p:cNvPicPr>
              <a:picLocks noChangeArrowheads="1"/>
            </p:cNvPicPr>
            <p:nvPr userDrawn="1"/>
          </p:nvPicPr>
          <p:blipFill>
            <a:blip r:embed="rId4"/>
            <a:srcRect l="1841" t="32812" r="94781"/>
            <a:stretch>
              <a:fillRect/>
            </a:stretch>
          </p:blipFill>
          <p:spPr bwMode="auto">
            <a:xfrm>
              <a:off x="4245868" y="1143307"/>
              <a:ext cx="92075" cy="91133"/>
            </a:xfrm>
            <a:prstGeom prst="rect">
              <a:avLst/>
            </a:prstGeom>
            <a:noFill/>
            <a:effectLst>
              <a:outerShdw blurRad="50800" dist="50800" dir="5400000" sx="200000" sy="200000" algn="ctr" rotWithShape="0">
                <a:schemeClr val="bg1"/>
              </a:outerShdw>
            </a:effectLst>
          </p:spPr>
        </p:pic>
      </p:grpSp>
      <p:sp>
        <p:nvSpPr>
          <p:cNvPr id="2" name="Titel 1"/>
          <p:cNvSpPr>
            <a:spLocks noGrp="1"/>
          </p:cNvSpPr>
          <p:nvPr>
            <p:ph type="title"/>
          </p:nvPr>
        </p:nvSpPr>
        <p:spPr>
          <a:xfrm>
            <a:off x="810196" y="900311"/>
            <a:ext cx="9577064" cy="1800200"/>
          </a:xfrm>
        </p:spPr>
        <p:txBody>
          <a:bodyPr/>
          <a:lstStyle>
            <a:lvl1pPr>
              <a:defRPr sz="3500" b="1" baseline="0">
                <a:latin typeface="Arial" pitchFamily="34" charset="0"/>
              </a:defRPr>
            </a:lvl1pPr>
          </a:lstStyle>
          <a:p>
            <a:r>
              <a:rPr lang="en-US"/>
              <a:t>Click to edit Master title style</a:t>
            </a:r>
            <a:endParaRPr lang="en-GB" dirty="0"/>
          </a:p>
        </p:txBody>
      </p:sp>
      <p:sp>
        <p:nvSpPr>
          <p:cNvPr id="3" name="Inhaltsplatzhalter 2"/>
          <p:cNvSpPr>
            <a:spLocks noGrp="1"/>
          </p:cNvSpPr>
          <p:nvPr>
            <p:ph idx="1"/>
          </p:nvPr>
        </p:nvSpPr>
        <p:spPr>
          <a:xfrm>
            <a:off x="738188" y="3276575"/>
            <a:ext cx="9649072" cy="432048"/>
          </a:xfrm>
          <a:prstGeom prst="rect">
            <a:avLst/>
          </a:prstGeom>
        </p:spPr>
        <p:txBody>
          <a:bodyPr/>
          <a:lstStyle>
            <a:lvl1pPr>
              <a:defRPr sz="1800" baseline="0"/>
            </a:lvl1pPr>
            <a:lvl2pPr>
              <a:defRPr sz="1800"/>
            </a:lvl2pPr>
            <a:lvl3pPr>
              <a:defRPr sz="1800"/>
            </a:lvl3pPr>
            <a:lvl4pPr>
              <a:defRPr sz="1800"/>
            </a:lvl4pPr>
          </a:lstStyle>
          <a:p>
            <a:pPr lvl="0"/>
            <a:r>
              <a:rPr lang="en-US"/>
              <a:t>Click to edit Master text styles</a:t>
            </a:r>
          </a:p>
        </p:txBody>
      </p:sp>
    </p:spTree>
    <p:extLst>
      <p:ext uri="{BB962C8B-B14F-4D97-AF65-F5344CB8AC3E}">
        <p14:creationId xmlns:p14="http://schemas.microsoft.com/office/powerpoint/2010/main" val="13873723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sz="1000" dirty="0" smtClean="0"/>
            </a:lvl1pPr>
          </a:lstStyle>
          <a:p>
            <a:pPr algn="l">
              <a:defRPr/>
            </a:pPr>
            <a:r>
              <a:rPr lang="en-US"/>
              <a:t>SMBS, VIT UNIVERSITY       DATE </a:t>
            </a:r>
            <a:endParaRPr lang="en-US" dirty="0"/>
          </a:p>
        </p:txBody>
      </p:sp>
      <p:sp>
        <p:nvSpPr>
          <p:cNvPr id="4" name="Slide Number Placeholder 3"/>
          <p:cNvSpPr>
            <a:spLocks noGrp="1"/>
          </p:cNvSpPr>
          <p:nvPr>
            <p:ph type="sldNum" sz="quarter" idx="11"/>
          </p:nvPr>
        </p:nvSpPr>
        <p:spPr/>
        <p:txBody>
          <a:bodyPr/>
          <a:lstStyle>
            <a:lvl1pPr>
              <a:defRPr/>
            </a:lvl1pPr>
          </a:lstStyle>
          <a:p>
            <a:pPr>
              <a:defRPr/>
            </a:pPr>
            <a:fld id="{C59E1ACD-26E3-4448-A9A5-241F1BF4BA9F}" type="slidenum">
              <a:rPr lang="de-DE"/>
              <a:pPr>
                <a:defRPr/>
              </a:pPr>
              <a:t>‹#›</a:t>
            </a:fld>
            <a:endParaRPr lang="de-DE"/>
          </a:p>
        </p:txBody>
      </p:sp>
    </p:spTree>
    <p:extLst>
      <p:ext uri="{BB962C8B-B14F-4D97-AF65-F5344CB8AC3E}">
        <p14:creationId xmlns:p14="http://schemas.microsoft.com/office/powerpoint/2010/main" val="4292504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endParaRPr lang="en-GB"/>
          </a:p>
        </p:txBody>
      </p:sp>
      <p:sp>
        <p:nvSpPr>
          <p:cNvPr id="3" name="Inhaltsplatzhalter 2"/>
          <p:cNvSpPr>
            <a:spLocks noGrp="1"/>
          </p:cNvSpPr>
          <p:nvPr>
            <p:ph idx="1"/>
          </p:nvPr>
        </p:nvSpPr>
        <p:spPr/>
        <p:txBody>
          <a:bodyPr/>
          <a:lstStyle/>
          <a:p>
            <a:pPr lvl="0"/>
            <a:r>
              <a:rPr lang="en-US" noProof="0" dirty="0" err="1"/>
              <a:t>Textmasterformate</a:t>
            </a:r>
            <a:r>
              <a:rPr lang="en-US" noProof="0" dirty="0"/>
              <a:t> </a:t>
            </a:r>
            <a:r>
              <a:rPr lang="en-US" noProof="0" dirty="0" err="1"/>
              <a:t>durch</a:t>
            </a:r>
            <a:r>
              <a:rPr lang="en-US" noProof="0" dirty="0"/>
              <a:t> </a:t>
            </a:r>
            <a:r>
              <a:rPr lang="en-US" noProof="0" dirty="0" err="1"/>
              <a:t>Klicken</a:t>
            </a:r>
            <a:r>
              <a:rPr lang="en-US" noProof="0" dirty="0"/>
              <a:t> </a:t>
            </a:r>
            <a:r>
              <a:rPr lang="en-US" noProof="0" dirty="0" err="1"/>
              <a:t>bearbeiten</a:t>
            </a:r>
            <a:endParaRPr lang="en-US" noProof="0" dirty="0"/>
          </a:p>
          <a:p>
            <a:pPr lvl="1"/>
            <a:r>
              <a:rPr lang="en-US" noProof="0" dirty="0" err="1"/>
              <a:t>Zweite</a:t>
            </a:r>
            <a:r>
              <a:rPr lang="en-US" noProof="0" dirty="0"/>
              <a:t> </a:t>
            </a:r>
            <a:r>
              <a:rPr lang="en-US" noProof="0" dirty="0" err="1"/>
              <a:t>Ebene</a:t>
            </a:r>
            <a:endParaRPr lang="en-US" noProof="0" dirty="0"/>
          </a:p>
          <a:p>
            <a:pPr lvl="2"/>
            <a:r>
              <a:rPr lang="en-US" noProof="0" dirty="0" err="1"/>
              <a:t>Dritte</a:t>
            </a:r>
            <a:r>
              <a:rPr lang="en-US" noProof="0" dirty="0"/>
              <a:t> </a:t>
            </a:r>
            <a:r>
              <a:rPr lang="en-US" noProof="0" dirty="0" err="1"/>
              <a:t>Ebene</a:t>
            </a:r>
            <a:endParaRPr lang="en-US" noProof="0" dirty="0"/>
          </a:p>
          <a:p>
            <a:pPr lvl="3"/>
            <a:r>
              <a:rPr lang="en-US" noProof="0" dirty="0" err="1"/>
              <a:t>Vierte</a:t>
            </a:r>
            <a:r>
              <a:rPr lang="en-US" noProof="0" dirty="0"/>
              <a:t> </a:t>
            </a:r>
            <a:r>
              <a:rPr lang="en-US" noProof="0" dirty="0" err="1"/>
              <a:t>Ebene</a:t>
            </a:r>
            <a:endParaRPr lang="en-US" noProof="0" dirty="0"/>
          </a:p>
          <a:p>
            <a:pPr lvl="4"/>
            <a:r>
              <a:rPr lang="en-US" noProof="0" dirty="0" err="1"/>
              <a:t>Fünfte</a:t>
            </a:r>
            <a:r>
              <a:rPr lang="en-US" noProof="0" dirty="0"/>
              <a:t> </a:t>
            </a:r>
            <a:r>
              <a:rPr lang="en-US" noProof="0" dirty="0" err="1"/>
              <a:t>Ebene</a:t>
            </a:r>
            <a:endParaRPr lang="en-US" noProof="0" dirty="0"/>
          </a:p>
        </p:txBody>
      </p:sp>
      <p:sp>
        <p:nvSpPr>
          <p:cNvPr id="4" name="Rectangle 4"/>
          <p:cNvSpPr>
            <a:spLocks noGrp="1" noChangeArrowheads="1"/>
          </p:cNvSpPr>
          <p:nvPr>
            <p:ph type="dt" sz="half" idx="10"/>
          </p:nvPr>
        </p:nvSpPr>
        <p:spPr/>
        <p:txBody>
          <a:bodyPr/>
          <a:lstStyle>
            <a:lvl1pPr algn="l">
              <a:defRPr sz="1000" dirty="0" smtClean="0">
                <a:latin typeface="Calibri" pitchFamily="34" charset="0"/>
              </a:defRPr>
            </a:lvl1pPr>
          </a:lstStyle>
          <a:p>
            <a:pPr>
              <a:defRPr/>
            </a:pPr>
            <a:r>
              <a:rPr lang="en-US"/>
              <a:t>SMBS, VIT UNIVERSITY       DATE </a:t>
            </a:r>
            <a:endParaRPr lang="en-US" dirty="0"/>
          </a:p>
        </p:txBody>
      </p:sp>
      <p:sp>
        <p:nvSpPr>
          <p:cNvPr id="5" name="Rectangle 6"/>
          <p:cNvSpPr>
            <a:spLocks noGrp="1" noChangeArrowheads="1"/>
          </p:cNvSpPr>
          <p:nvPr>
            <p:ph type="sldNum" sz="quarter" idx="11"/>
          </p:nvPr>
        </p:nvSpPr>
        <p:spPr/>
        <p:txBody>
          <a:bodyPr/>
          <a:lstStyle>
            <a:lvl1pPr>
              <a:defRPr/>
            </a:lvl1pPr>
          </a:lstStyle>
          <a:p>
            <a:pPr>
              <a:defRPr/>
            </a:pPr>
            <a:fld id="{5A574AF9-54B2-4954-A529-1353457F4588}" type="slidenum">
              <a:rPr lang="de-DE"/>
              <a:pPr>
                <a:defRPr/>
              </a:pPr>
              <a:t>‹#›</a:t>
            </a:fld>
            <a:endParaRPr lang="de-DE"/>
          </a:p>
        </p:txBody>
      </p:sp>
    </p:spTree>
    <p:extLst>
      <p:ext uri="{BB962C8B-B14F-4D97-AF65-F5344CB8AC3E}">
        <p14:creationId xmlns:p14="http://schemas.microsoft.com/office/powerpoint/2010/main" val="153623027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26" name="Picture 10" descr="C:\Documents and Settings\admin\Desktop\vit_studenthandbook.jpg"/>
          <p:cNvPicPr>
            <a:picLocks noChangeAspect="1" noChangeArrowheads="1"/>
          </p:cNvPicPr>
          <p:nvPr/>
        </p:nvPicPr>
        <p:blipFill>
          <a:blip r:embed="rId3">
            <a:extLst>
              <a:ext uri="{28A0092B-C50C-407E-A947-70E740481C1C}">
                <a14:useLocalDpi xmlns:a14="http://schemas.microsoft.com/office/drawing/2010/main" val="0"/>
              </a:ext>
            </a:extLst>
          </a:blip>
          <a:srcRect t="18976" b="15659"/>
          <a:stretch>
            <a:fillRect/>
          </a:stretch>
        </p:blipFill>
        <p:spPr bwMode="auto">
          <a:xfrm>
            <a:off x="0" y="3779838"/>
            <a:ext cx="10693400" cy="2449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2"/>
          <p:cNvSpPr>
            <a:spLocks noGrp="1" noChangeArrowheads="1"/>
          </p:cNvSpPr>
          <p:nvPr>
            <p:ph type="title"/>
          </p:nvPr>
        </p:nvSpPr>
        <p:spPr bwMode="gray">
          <a:xfrm>
            <a:off x="595313" y="107950"/>
            <a:ext cx="6767512"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a:r>
              <a:rPr lang="de-DE"/>
              <a:t>Klick to edit</a:t>
            </a:r>
          </a:p>
        </p:txBody>
      </p:sp>
      <p:pic>
        <p:nvPicPr>
          <p:cNvPr id="1028" name="Picture 8" descr="http://www.vit.ac.in/images/menu_01_hl.gif"/>
          <p:cNvPicPr>
            <a:picLocks noChangeAspect="1" noChangeArrowheads="1"/>
          </p:cNvPicPr>
          <p:nvPr/>
        </p:nvPicPr>
        <p:blipFill>
          <a:blip r:embed="rId4">
            <a:extLst>
              <a:ext uri="{28A0092B-C50C-407E-A947-70E740481C1C}">
                <a14:useLocalDpi xmlns:a14="http://schemas.microsoft.com/office/drawing/2010/main" val="0"/>
              </a:ext>
            </a:extLst>
          </a:blip>
          <a:srcRect r="94781"/>
          <a:stretch>
            <a:fillRect/>
          </a:stretch>
        </p:blipFill>
        <p:spPr bwMode="auto">
          <a:xfrm>
            <a:off x="0" y="0"/>
            <a:ext cx="306388" cy="6229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p:cNvSpPr/>
          <p:nvPr/>
        </p:nvSpPr>
        <p:spPr bwMode="auto">
          <a:xfrm>
            <a:off x="306388" y="3636963"/>
            <a:ext cx="10387012" cy="2592387"/>
          </a:xfrm>
          <a:prstGeom prst="rect">
            <a:avLst/>
          </a:prstGeom>
          <a:solidFill>
            <a:schemeClr val="tx2">
              <a:lumMod val="65000"/>
              <a:lumOff val="35000"/>
              <a:alpha val="70000"/>
            </a:schemeClr>
          </a:solidFill>
          <a:ln w="3175" cap="flat" cmpd="sng" algn="ctr">
            <a:noFill/>
            <a:prstDash val="solid"/>
            <a:round/>
            <a:headEnd type="none" w="med" len="med"/>
            <a:tailEnd type="none" w="med" len="med"/>
          </a:ln>
          <a:effectLst/>
        </p:spPr>
        <p:txBody>
          <a:bodyPr wrap="none" lIns="90000" tIns="46800" rIns="90000" bIns="46800" anchor="ctr"/>
          <a:lstStyle/>
          <a:p>
            <a:pPr defTabSz="1042988">
              <a:defRPr/>
            </a:pPr>
            <a:endParaRPr lang="en-US" i="0"/>
          </a:p>
        </p:txBody>
      </p:sp>
      <p:sp>
        <p:nvSpPr>
          <p:cNvPr id="7" name="Rectangle 6"/>
          <p:cNvSpPr/>
          <p:nvPr/>
        </p:nvSpPr>
        <p:spPr bwMode="auto">
          <a:xfrm>
            <a:off x="0" y="0"/>
            <a:ext cx="306388" cy="6229350"/>
          </a:xfrm>
          <a:prstGeom prst="rect">
            <a:avLst/>
          </a:prstGeom>
          <a:solidFill>
            <a:schemeClr val="tx2">
              <a:lumMod val="65000"/>
              <a:lumOff val="35000"/>
              <a:alpha val="70000"/>
            </a:schemeClr>
          </a:solidFill>
          <a:ln w="3175" cap="flat" cmpd="sng" algn="ctr">
            <a:noFill/>
            <a:prstDash val="solid"/>
            <a:round/>
            <a:headEnd type="none" w="med" len="med"/>
            <a:tailEnd type="none" w="med" len="med"/>
          </a:ln>
          <a:effectLst/>
        </p:spPr>
        <p:txBody>
          <a:bodyPr wrap="none" lIns="90000" tIns="46800" rIns="90000" bIns="46800" anchor="ctr"/>
          <a:lstStyle/>
          <a:p>
            <a:pPr defTabSz="1042988">
              <a:defRPr/>
            </a:pPr>
            <a:endParaRPr lang="en-US" i="0"/>
          </a:p>
        </p:txBody>
      </p:sp>
      <p:sp>
        <p:nvSpPr>
          <p:cNvPr id="2" name="Text Placeholder 1"/>
          <p:cNvSpPr>
            <a:spLocks noGrp="1"/>
          </p:cNvSpPr>
          <p:nvPr>
            <p:ph type="body" idx="1"/>
          </p:nvPr>
        </p:nvSpPr>
        <p:spPr>
          <a:xfrm>
            <a:off x="534988" y="1763713"/>
            <a:ext cx="9623425" cy="4991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3" name="Date Placeholder 2"/>
          <p:cNvSpPr>
            <a:spLocks noGrp="1"/>
          </p:cNvSpPr>
          <p:nvPr>
            <p:ph type="dt" sz="half" idx="2"/>
          </p:nvPr>
        </p:nvSpPr>
        <p:spPr>
          <a:xfrm>
            <a:off x="534988" y="7008813"/>
            <a:ext cx="2495550" cy="401637"/>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SMBS, VIT UNIVERSITY       DATE </a:t>
            </a:r>
            <a:endParaRPr lang="en-IN"/>
          </a:p>
        </p:txBody>
      </p:sp>
      <p:sp>
        <p:nvSpPr>
          <p:cNvPr id="4" name="Footer Placeholder 3"/>
          <p:cNvSpPr>
            <a:spLocks noGrp="1"/>
          </p:cNvSpPr>
          <p:nvPr>
            <p:ph type="ftr" sz="quarter" idx="3"/>
          </p:nvPr>
        </p:nvSpPr>
        <p:spPr>
          <a:xfrm>
            <a:off x="3652838" y="7008813"/>
            <a:ext cx="3387725" cy="401637"/>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B.Tech Mechanical Engineering - First Review Presentation, School of Mechanical Engineering</a:t>
            </a:r>
          </a:p>
        </p:txBody>
      </p:sp>
      <p:sp>
        <p:nvSpPr>
          <p:cNvPr id="5" name="Slide Number Placeholder 4"/>
          <p:cNvSpPr>
            <a:spLocks noGrp="1"/>
          </p:cNvSpPr>
          <p:nvPr>
            <p:ph type="sldNum" sz="quarter" idx="4"/>
          </p:nvPr>
        </p:nvSpPr>
        <p:spPr>
          <a:xfrm>
            <a:off x="7662863" y="7008813"/>
            <a:ext cx="2495550" cy="401637"/>
          </a:xfrm>
          <a:prstGeom prst="rect">
            <a:avLst/>
          </a:prstGeom>
        </p:spPr>
        <p:txBody>
          <a:bodyPr vert="horz" lIns="91440" tIns="45720" rIns="91440" bIns="45720" rtlCol="0" anchor="ctr"/>
          <a:lstStyle>
            <a:lvl1pPr algn="r">
              <a:defRPr sz="1200">
                <a:solidFill>
                  <a:schemeClr val="tx1">
                    <a:tint val="75000"/>
                  </a:schemeClr>
                </a:solidFill>
              </a:defRPr>
            </a:lvl1pPr>
          </a:lstStyle>
          <a:p>
            <a:fld id="{C8D1BABC-781E-4FEF-95B0-3232073FDFCC}"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67" r:id="rId1"/>
  </p:sldLayoutIdLst>
  <p:hf hdr="0" dt="0"/>
  <p:txStyles>
    <p:titleStyle>
      <a:lvl1pPr algn="l" defTabSz="1042988" rtl="0" eaLnBrk="0" fontAlgn="base" hangingPunct="0">
        <a:spcBef>
          <a:spcPct val="0"/>
        </a:spcBef>
        <a:spcAft>
          <a:spcPct val="0"/>
        </a:spcAft>
        <a:defRPr sz="1600">
          <a:solidFill>
            <a:schemeClr val="tx1"/>
          </a:solidFill>
          <a:latin typeface="+mj-lt"/>
          <a:ea typeface="+mj-ea"/>
          <a:cs typeface="+mj-cs"/>
        </a:defRPr>
      </a:lvl1pPr>
      <a:lvl2pPr algn="l" defTabSz="1042988" rtl="0" eaLnBrk="0" fontAlgn="base" hangingPunct="0">
        <a:spcBef>
          <a:spcPct val="0"/>
        </a:spcBef>
        <a:spcAft>
          <a:spcPct val="0"/>
        </a:spcAft>
        <a:defRPr sz="1600">
          <a:solidFill>
            <a:schemeClr val="tx1"/>
          </a:solidFill>
          <a:latin typeface="Arial" charset="0"/>
          <a:cs typeface="Arial" charset="0"/>
        </a:defRPr>
      </a:lvl2pPr>
      <a:lvl3pPr algn="l" defTabSz="1042988" rtl="0" eaLnBrk="0" fontAlgn="base" hangingPunct="0">
        <a:spcBef>
          <a:spcPct val="0"/>
        </a:spcBef>
        <a:spcAft>
          <a:spcPct val="0"/>
        </a:spcAft>
        <a:defRPr sz="1600">
          <a:solidFill>
            <a:schemeClr val="tx1"/>
          </a:solidFill>
          <a:latin typeface="Arial" charset="0"/>
          <a:cs typeface="Arial" charset="0"/>
        </a:defRPr>
      </a:lvl3pPr>
      <a:lvl4pPr algn="l" defTabSz="1042988" rtl="0" eaLnBrk="0" fontAlgn="base" hangingPunct="0">
        <a:spcBef>
          <a:spcPct val="0"/>
        </a:spcBef>
        <a:spcAft>
          <a:spcPct val="0"/>
        </a:spcAft>
        <a:defRPr sz="1600">
          <a:solidFill>
            <a:schemeClr val="tx1"/>
          </a:solidFill>
          <a:latin typeface="Arial" charset="0"/>
          <a:cs typeface="Arial" charset="0"/>
        </a:defRPr>
      </a:lvl4pPr>
      <a:lvl5pPr algn="l" defTabSz="1042988" rtl="0" eaLnBrk="0" fontAlgn="base" hangingPunct="0">
        <a:spcBef>
          <a:spcPct val="0"/>
        </a:spcBef>
        <a:spcAft>
          <a:spcPct val="0"/>
        </a:spcAft>
        <a:defRPr sz="1600">
          <a:solidFill>
            <a:schemeClr val="tx1"/>
          </a:solidFill>
          <a:latin typeface="Arial" charset="0"/>
          <a:cs typeface="Arial" charset="0"/>
        </a:defRPr>
      </a:lvl5pPr>
      <a:lvl6pPr marL="457200" algn="l" defTabSz="1042988" rtl="0" fontAlgn="base">
        <a:spcBef>
          <a:spcPct val="0"/>
        </a:spcBef>
        <a:spcAft>
          <a:spcPct val="0"/>
        </a:spcAft>
        <a:defRPr sz="1600">
          <a:solidFill>
            <a:schemeClr val="tx1"/>
          </a:solidFill>
          <a:latin typeface="Arial" charset="0"/>
          <a:cs typeface="Arial" charset="0"/>
        </a:defRPr>
      </a:lvl6pPr>
      <a:lvl7pPr marL="914400" algn="l" defTabSz="1042988" rtl="0" fontAlgn="base">
        <a:spcBef>
          <a:spcPct val="0"/>
        </a:spcBef>
        <a:spcAft>
          <a:spcPct val="0"/>
        </a:spcAft>
        <a:defRPr sz="1600">
          <a:solidFill>
            <a:schemeClr val="tx1"/>
          </a:solidFill>
          <a:latin typeface="Arial" charset="0"/>
          <a:cs typeface="Arial" charset="0"/>
        </a:defRPr>
      </a:lvl7pPr>
      <a:lvl8pPr marL="1371600" algn="l" defTabSz="1042988" rtl="0" fontAlgn="base">
        <a:spcBef>
          <a:spcPct val="0"/>
        </a:spcBef>
        <a:spcAft>
          <a:spcPct val="0"/>
        </a:spcAft>
        <a:defRPr sz="1600">
          <a:solidFill>
            <a:schemeClr val="tx1"/>
          </a:solidFill>
          <a:latin typeface="Arial" charset="0"/>
          <a:cs typeface="Arial" charset="0"/>
        </a:defRPr>
      </a:lvl8pPr>
      <a:lvl9pPr marL="1828800" algn="l" defTabSz="1042988" rtl="0" fontAlgn="base">
        <a:spcBef>
          <a:spcPct val="0"/>
        </a:spcBef>
        <a:spcAft>
          <a:spcPct val="0"/>
        </a:spcAft>
        <a:defRPr sz="1600">
          <a:solidFill>
            <a:schemeClr val="tx1"/>
          </a:solidFill>
          <a:latin typeface="Arial" charset="0"/>
          <a:cs typeface="Arial" charset="0"/>
        </a:defRPr>
      </a:lvl9pPr>
    </p:titleStyle>
    <p:bodyStyle>
      <a:lvl1pPr marL="342900" indent="-342900" algn="l" defTabSz="1042988" rtl="0" eaLnBrk="0" fontAlgn="base" hangingPunct="0">
        <a:lnSpc>
          <a:spcPct val="120000"/>
        </a:lnSpc>
        <a:spcBef>
          <a:spcPct val="0"/>
        </a:spcBef>
        <a:spcAft>
          <a:spcPct val="0"/>
        </a:spcAft>
        <a:buChar char="•"/>
        <a:tabLst>
          <a:tab pos="449263" algn="l"/>
          <a:tab pos="898525" algn="l"/>
          <a:tab pos="1347788" algn="l"/>
          <a:tab pos="1797050" algn="l"/>
        </a:tabLst>
        <a:defRPr sz="1600">
          <a:solidFill>
            <a:schemeClr val="tx1"/>
          </a:solidFill>
          <a:latin typeface="+mn-lt"/>
          <a:ea typeface="+mn-ea"/>
          <a:cs typeface="+mn-cs"/>
        </a:defRPr>
      </a:lvl1pPr>
      <a:lvl2pPr marL="446088" indent="-444500"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2pPr>
      <a:lvl3pPr marL="895350"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3pPr>
      <a:lvl4pPr marL="1344613"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4pPr>
      <a:lvl5pPr marL="1793875"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5pPr>
      <a:lvl6pPr marL="22510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6pPr>
      <a:lvl7pPr marL="27082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7pPr>
      <a:lvl8pPr marL="31654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8pPr>
      <a:lvl9pPr marL="36226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gray">
          <a:xfrm>
            <a:off x="1243013" y="395288"/>
            <a:ext cx="6767512" cy="5603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p>
            <a:pPr lvl="0"/>
            <a:r>
              <a:rPr lang="de-DE"/>
              <a:t>Click to edit</a:t>
            </a:r>
          </a:p>
        </p:txBody>
      </p:sp>
      <p:sp>
        <p:nvSpPr>
          <p:cNvPr id="2051" name="Rectangle 3"/>
          <p:cNvSpPr>
            <a:spLocks noGrp="1" noChangeArrowheads="1"/>
          </p:cNvSpPr>
          <p:nvPr>
            <p:ph type="body" idx="1"/>
          </p:nvPr>
        </p:nvSpPr>
        <p:spPr bwMode="gray">
          <a:xfrm>
            <a:off x="1243013" y="1484313"/>
            <a:ext cx="9036050" cy="514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de-DE" dirty="0"/>
              <a:t>Text</a:t>
            </a:r>
          </a:p>
          <a:p>
            <a:pPr lvl="1"/>
            <a:r>
              <a:rPr lang="de-DE" dirty="0"/>
              <a:t>second</a:t>
            </a:r>
          </a:p>
          <a:p>
            <a:pPr lvl="2"/>
            <a:r>
              <a:rPr lang="de-DE" dirty="0"/>
              <a:t>third</a:t>
            </a:r>
          </a:p>
          <a:p>
            <a:pPr lvl="3"/>
            <a:r>
              <a:rPr lang="de-DE" dirty="0"/>
              <a:t>fourth</a:t>
            </a:r>
          </a:p>
          <a:p>
            <a:pPr lvl="4"/>
            <a:r>
              <a:rPr lang="de-DE" dirty="0"/>
              <a:t>fifth</a:t>
            </a:r>
          </a:p>
        </p:txBody>
      </p:sp>
      <p:sp>
        <p:nvSpPr>
          <p:cNvPr id="1028" name="Rectangle 4"/>
          <p:cNvSpPr>
            <a:spLocks noGrp="1" noChangeArrowheads="1"/>
          </p:cNvSpPr>
          <p:nvPr>
            <p:ph type="dt" sz="half" idx="2"/>
          </p:nvPr>
        </p:nvSpPr>
        <p:spPr bwMode="gray">
          <a:xfrm>
            <a:off x="1243013" y="7050088"/>
            <a:ext cx="8135937" cy="390525"/>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r">
              <a:lnSpc>
                <a:spcPct val="100000"/>
              </a:lnSpc>
              <a:buFontTx/>
              <a:buNone/>
              <a:defRPr sz="1000" b="1" i="0" u="none"/>
            </a:lvl1pPr>
          </a:lstStyle>
          <a:p>
            <a:pPr algn="l">
              <a:defRPr/>
            </a:pPr>
            <a:r>
              <a:rPr lang="en-US"/>
              <a:t>SMBS, VIT UNIVERSITY       DATE </a:t>
            </a:r>
            <a:endParaRPr lang="en-US" dirty="0"/>
          </a:p>
        </p:txBody>
      </p:sp>
      <p:sp>
        <p:nvSpPr>
          <p:cNvPr id="1030" name="Rectangle 6"/>
          <p:cNvSpPr>
            <a:spLocks noGrp="1" noChangeArrowheads="1"/>
          </p:cNvSpPr>
          <p:nvPr>
            <p:ph type="sldNum" sz="quarter" idx="4"/>
          </p:nvPr>
        </p:nvSpPr>
        <p:spPr bwMode="gray">
          <a:xfrm>
            <a:off x="9523413" y="7050088"/>
            <a:ext cx="755650" cy="390525"/>
          </a:xfrm>
          <a:prstGeom prst="rect">
            <a:avLst/>
          </a:prstGeom>
          <a:noFill/>
          <a:ln w="9525">
            <a:noFill/>
            <a:miter lim="800000"/>
            <a:headEnd/>
            <a:tailEnd/>
          </a:ln>
          <a:effectLst/>
        </p:spPr>
        <p:txBody>
          <a:bodyPr vert="horz" wrap="square" lIns="0" tIns="0" rIns="0" bIns="0" numCol="1" anchor="b" anchorCtr="0" compatLnSpc="1">
            <a:prstTxWarp prst="textNoShape">
              <a:avLst/>
            </a:prstTxWarp>
          </a:bodyPr>
          <a:lstStyle>
            <a:lvl1pPr algn="r">
              <a:lnSpc>
                <a:spcPct val="100000"/>
              </a:lnSpc>
              <a:buFontTx/>
              <a:buNone/>
              <a:defRPr sz="1000" i="0" u="none"/>
            </a:lvl1pPr>
          </a:lstStyle>
          <a:p>
            <a:pPr>
              <a:defRPr/>
            </a:pPr>
            <a:fld id="{9812B468-1521-4425-8B6F-7B8C901833BD}" type="slidenum">
              <a:rPr lang="de-DE"/>
              <a:pPr>
                <a:defRPr/>
              </a:pPr>
              <a:t>‹#›</a:t>
            </a:fld>
            <a:endParaRPr lang="de-DE"/>
          </a:p>
        </p:txBody>
      </p:sp>
      <p:sp>
        <p:nvSpPr>
          <p:cNvPr id="2057" name="Line 14"/>
          <p:cNvSpPr>
            <a:spLocks noChangeShapeType="1"/>
          </p:cNvSpPr>
          <p:nvPr/>
        </p:nvSpPr>
        <p:spPr bwMode="gray">
          <a:xfrm flipH="1">
            <a:off x="450850" y="7237413"/>
            <a:ext cx="9863138" cy="0"/>
          </a:xfrm>
          <a:prstGeom prst="line">
            <a:avLst/>
          </a:prstGeom>
          <a:noFill/>
          <a:ln w="3175">
            <a:solidFill>
              <a:srgbClr val="00A2E0"/>
            </a:solidFill>
            <a:round/>
            <a:headEnd/>
            <a:tailEnd/>
          </a:ln>
        </p:spPr>
        <p:txBody>
          <a:bodyPr/>
          <a:lstStyle/>
          <a:p>
            <a:pPr>
              <a:defRPr/>
            </a:pPr>
            <a:endParaRPr lang="en-US"/>
          </a:p>
        </p:txBody>
      </p:sp>
      <p:sp>
        <p:nvSpPr>
          <p:cNvPr id="34" name="Line 7"/>
          <p:cNvSpPr>
            <a:spLocks noChangeShapeType="1"/>
          </p:cNvSpPr>
          <p:nvPr/>
        </p:nvSpPr>
        <p:spPr bwMode="gray">
          <a:xfrm flipH="1">
            <a:off x="450850" y="7237413"/>
            <a:ext cx="10058400" cy="0"/>
          </a:xfrm>
          <a:prstGeom prst="line">
            <a:avLst/>
          </a:prstGeom>
          <a:noFill/>
          <a:ln w="3175">
            <a:solidFill>
              <a:schemeClr val="bg2">
                <a:lumMod val="50000"/>
              </a:schemeClr>
            </a:solidFill>
            <a:round/>
            <a:headEnd/>
            <a:tailEnd/>
          </a:ln>
        </p:spPr>
        <p:txBody>
          <a:bodyPr/>
          <a:lstStyle/>
          <a:p>
            <a:pPr>
              <a:defRPr/>
            </a:pPr>
            <a:endParaRPr lang="en-US"/>
          </a:p>
        </p:txBody>
      </p:sp>
      <p:grpSp>
        <p:nvGrpSpPr>
          <p:cNvPr id="2056" name="Group 70"/>
          <p:cNvGrpSpPr>
            <a:grpSpLocks/>
          </p:cNvGrpSpPr>
          <p:nvPr/>
        </p:nvGrpSpPr>
        <p:grpSpPr bwMode="auto">
          <a:xfrm>
            <a:off x="450850" y="1141413"/>
            <a:ext cx="10058400" cy="93662"/>
            <a:chOff x="450156" y="1141735"/>
            <a:chExt cx="10058400" cy="92705"/>
          </a:xfrm>
        </p:grpSpPr>
        <p:sp>
          <p:nvSpPr>
            <p:cNvPr id="35" name="Line 7"/>
            <p:cNvSpPr>
              <a:spLocks noChangeShapeType="1"/>
            </p:cNvSpPr>
            <p:nvPr userDrawn="1"/>
          </p:nvSpPr>
          <p:spPr bwMode="gray">
            <a:xfrm flipH="1">
              <a:off x="450156" y="1177874"/>
              <a:ext cx="10058400" cy="0"/>
            </a:xfrm>
            <a:prstGeom prst="line">
              <a:avLst/>
            </a:prstGeom>
            <a:noFill/>
            <a:ln w="3175">
              <a:solidFill>
                <a:schemeClr val="bg2">
                  <a:lumMod val="50000"/>
                </a:schemeClr>
              </a:solidFill>
              <a:round/>
              <a:headEnd/>
              <a:tailEnd/>
            </a:ln>
          </p:spPr>
          <p:txBody>
            <a:bodyPr/>
            <a:lstStyle/>
            <a:p>
              <a:pPr>
                <a:defRPr/>
              </a:pPr>
              <a:endParaRPr lang="en-US"/>
            </a:p>
          </p:txBody>
        </p:sp>
        <p:pic>
          <p:nvPicPr>
            <p:cNvPr id="9" name="Picture 8" descr="http://www.vit.ac.in/images/menu_01_hl.gif"/>
            <p:cNvPicPr>
              <a:picLocks noChangeArrowheads="1"/>
            </p:cNvPicPr>
            <p:nvPr userDrawn="1"/>
          </p:nvPicPr>
          <p:blipFill>
            <a:blip r:embed="rId4"/>
            <a:srcRect l="1841" t="32812" r="94781"/>
            <a:stretch>
              <a:fillRect/>
            </a:stretch>
          </p:blipFill>
          <p:spPr bwMode="auto">
            <a:xfrm>
              <a:off x="1234381" y="1143306"/>
              <a:ext cx="92075" cy="91134"/>
            </a:xfrm>
            <a:prstGeom prst="rect">
              <a:avLst/>
            </a:prstGeom>
            <a:noFill/>
            <a:effectLst>
              <a:outerShdw blurRad="50800" dist="50800" dir="5400000" sx="200000" sy="200000" algn="ctr" rotWithShape="0">
                <a:schemeClr val="bg1"/>
              </a:outerShdw>
            </a:effectLst>
          </p:spPr>
        </p:pic>
        <p:pic>
          <p:nvPicPr>
            <p:cNvPr id="10" name="Picture 9" descr="http://www.vit.ac.in/images/menu_01_hl.gif"/>
            <p:cNvPicPr>
              <a:picLocks noChangeArrowheads="1"/>
            </p:cNvPicPr>
            <p:nvPr userDrawn="1"/>
          </p:nvPicPr>
          <p:blipFill>
            <a:blip r:embed="rId4"/>
            <a:srcRect l="1841" t="32812" r="94781"/>
            <a:stretch>
              <a:fillRect/>
            </a:stretch>
          </p:blipFill>
          <p:spPr bwMode="auto">
            <a:xfrm>
              <a:off x="1370906" y="1143306"/>
              <a:ext cx="92075" cy="91134"/>
            </a:xfrm>
            <a:prstGeom prst="rect">
              <a:avLst/>
            </a:prstGeom>
            <a:noFill/>
            <a:effectLst>
              <a:outerShdw blurRad="50800" dist="50800" dir="5400000" sx="200000" sy="200000" algn="ctr" rotWithShape="0">
                <a:schemeClr val="bg1"/>
              </a:outerShdw>
            </a:effectLst>
          </p:spPr>
        </p:pic>
        <p:pic>
          <p:nvPicPr>
            <p:cNvPr id="13" name="Picture 12" descr="http://www.vit.ac.in/images/menu_01_hl.gif"/>
            <p:cNvPicPr>
              <a:picLocks noChangeArrowheads="1"/>
            </p:cNvPicPr>
            <p:nvPr userDrawn="1"/>
          </p:nvPicPr>
          <p:blipFill>
            <a:blip r:embed="rId4"/>
            <a:srcRect l="1841" t="32812" r="94781"/>
            <a:stretch>
              <a:fillRect/>
            </a:stretch>
          </p:blipFill>
          <p:spPr bwMode="auto">
            <a:xfrm>
              <a:off x="1509019" y="1143306"/>
              <a:ext cx="90487" cy="91134"/>
            </a:xfrm>
            <a:prstGeom prst="rect">
              <a:avLst/>
            </a:prstGeom>
            <a:noFill/>
            <a:effectLst>
              <a:outerShdw blurRad="50800" dist="50800" dir="5400000" sx="200000" sy="200000" algn="ctr" rotWithShape="0">
                <a:schemeClr val="bg1"/>
              </a:outerShdw>
            </a:effectLst>
          </p:spPr>
        </p:pic>
        <p:pic>
          <p:nvPicPr>
            <p:cNvPr id="14" name="Picture 13" descr="http://www.vit.ac.in/images/menu_01_hl.gif"/>
            <p:cNvPicPr>
              <a:picLocks noChangeArrowheads="1"/>
            </p:cNvPicPr>
            <p:nvPr userDrawn="1"/>
          </p:nvPicPr>
          <p:blipFill>
            <a:blip r:embed="rId4"/>
            <a:srcRect l="1841" t="32812" r="94781"/>
            <a:stretch>
              <a:fillRect/>
            </a:stretch>
          </p:blipFill>
          <p:spPr bwMode="auto">
            <a:xfrm>
              <a:off x="1645544" y="1143306"/>
              <a:ext cx="92075" cy="91134"/>
            </a:xfrm>
            <a:prstGeom prst="rect">
              <a:avLst/>
            </a:prstGeom>
            <a:noFill/>
            <a:effectLst>
              <a:outerShdw blurRad="50800" dist="50800" dir="5400000" sx="200000" sy="200000" algn="ctr" rotWithShape="0">
                <a:schemeClr val="bg1"/>
              </a:outerShdw>
            </a:effectLst>
          </p:spPr>
        </p:pic>
        <p:pic>
          <p:nvPicPr>
            <p:cNvPr id="15" name="Picture 14" descr="http://www.vit.ac.in/images/menu_01_hl.gif"/>
            <p:cNvPicPr>
              <a:picLocks noChangeArrowheads="1"/>
            </p:cNvPicPr>
            <p:nvPr userDrawn="1"/>
          </p:nvPicPr>
          <p:blipFill>
            <a:blip r:embed="rId4"/>
            <a:srcRect l="1841" t="32812" r="94781"/>
            <a:stretch>
              <a:fillRect/>
            </a:stretch>
          </p:blipFill>
          <p:spPr bwMode="auto">
            <a:xfrm>
              <a:off x="1783656" y="1143306"/>
              <a:ext cx="90488" cy="91134"/>
            </a:xfrm>
            <a:prstGeom prst="rect">
              <a:avLst/>
            </a:prstGeom>
            <a:noFill/>
            <a:effectLst>
              <a:outerShdw blurRad="50800" dist="50800" dir="5400000" sx="200000" sy="200000" algn="ctr" rotWithShape="0">
                <a:schemeClr val="bg1"/>
              </a:outerShdw>
            </a:effectLst>
          </p:spPr>
        </p:pic>
        <p:pic>
          <p:nvPicPr>
            <p:cNvPr id="36" name="Picture 35" descr="http://www.vit.ac.in/images/menu_01_hl.gif"/>
            <p:cNvPicPr>
              <a:picLocks noChangeArrowheads="1"/>
            </p:cNvPicPr>
            <p:nvPr userDrawn="1"/>
          </p:nvPicPr>
          <p:blipFill>
            <a:blip r:embed="rId4"/>
            <a:srcRect l="1841" t="32812" r="94781"/>
            <a:stretch>
              <a:fillRect/>
            </a:stretch>
          </p:blipFill>
          <p:spPr bwMode="auto">
            <a:xfrm>
              <a:off x="1920181" y="1141735"/>
              <a:ext cx="90488" cy="91134"/>
            </a:xfrm>
            <a:prstGeom prst="rect">
              <a:avLst/>
            </a:prstGeom>
            <a:noFill/>
            <a:effectLst>
              <a:outerShdw blurRad="50800" dist="50800" dir="5400000" sx="200000" sy="200000" algn="ctr" rotWithShape="0">
                <a:schemeClr val="bg1"/>
              </a:outerShdw>
            </a:effectLst>
          </p:spPr>
        </p:pic>
        <p:pic>
          <p:nvPicPr>
            <p:cNvPr id="37" name="Picture 36" descr="http://www.vit.ac.in/images/menu_01_hl.gif"/>
            <p:cNvPicPr>
              <a:picLocks noChangeArrowheads="1"/>
            </p:cNvPicPr>
            <p:nvPr userDrawn="1"/>
          </p:nvPicPr>
          <p:blipFill>
            <a:blip r:embed="rId4"/>
            <a:srcRect l="1841" t="32812" r="94781"/>
            <a:stretch>
              <a:fillRect/>
            </a:stretch>
          </p:blipFill>
          <p:spPr bwMode="auto">
            <a:xfrm>
              <a:off x="2056706" y="1141735"/>
              <a:ext cx="92075" cy="91134"/>
            </a:xfrm>
            <a:prstGeom prst="rect">
              <a:avLst/>
            </a:prstGeom>
            <a:noFill/>
            <a:effectLst>
              <a:outerShdw blurRad="50800" dist="50800" dir="5400000" sx="200000" sy="200000" algn="ctr" rotWithShape="0">
                <a:schemeClr val="bg1"/>
              </a:outerShdw>
            </a:effectLst>
          </p:spPr>
        </p:pic>
        <p:pic>
          <p:nvPicPr>
            <p:cNvPr id="38" name="Picture 37" descr="http://www.vit.ac.in/images/menu_01_hl.gif"/>
            <p:cNvPicPr>
              <a:picLocks noChangeArrowheads="1"/>
            </p:cNvPicPr>
            <p:nvPr userDrawn="1"/>
          </p:nvPicPr>
          <p:blipFill>
            <a:blip r:embed="rId4"/>
            <a:srcRect l="1841" t="32812" r="94781"/>
            <a:stretch>
              <a:fillRect/>
            </a:stretch>
          </p:blipFill>
          <p:spPr bwMode="auto">
            <a:xfrm>
              <a:off x="2193231" y="1141735"/>
              <a:ext cx="92075" cy="91134"/>
            </a:xfrm>
            <a:prstGeom prst="rect">
              <a:avLst/>
            </a:prstGeom>
            <a:noFill/>
            <a:effectLst>
              <a:outerShdw blurRad="50800" dist="50800" dir="5400000" sx="200000" sy="200000" algn="ctr" rotWithShape="0">
                <a:schemeClr val="bg1"/>
              </a:outerShdw>
            </a:effectLst>
          </p:spPr>
        </p:pic>
        <p:pic>
          <p:nvPicPr>
            <p:cNvPr id="39" name="Picture 38" descr="http://www.vit.ac.in/images/menu_01_hl.gif"/>
            <p:cNvPicPr>
              <a:picLocks noChangeArrowheads="1"/>
            </p:cNvPicPr>
            <p:nvPr userDrawn="1"/>
          </p:nvPicPr>
          <p:blipFill>
            <a:blip r:embed="rId4"/>
            <a:srcRect l="1841" t="32812" r="94781"/>
            <a:stretch>
              <a:fillRect/>
            </a:stretch>
          </p:blipFill>
          <p:spPr bwMode="auto">
            <a:xfrm>
              <a:off x="2331344" y="1141735"/>
              <a:ext cx="90487" cy="91134"/>
            </a:xfrm>
            <a:prstGeom prst="rect">
              <a:avLst/>
            </a:prstGeom>
            <a:noFill/>
            <a:effectLst>
              <a:outerShdw blurRad="50800" dist="50800" dir="5400000" sx="200000" sy="200000" algn="ctr" rotWithShape="0">
                <a:schemeClr val="bg1"/>
              </a:outerShdw>
            </a:effectLst>
          </p:spPr>
        </p:pic>
        <p:pic>
          <p:nvPicPr>
            <p:cNvPr id="40" name="Picture 39" descr="http://www.vit.ac.in/images/menu_01_hl.gif"/>
            <p:cNvPicPr>
              <a:picLocks noChangeArrowheads="1"/>
            </p:cNvPicPr>
            <p:nvPr userDrawn="1"/>
          </p:nvPicPr>
          <p:blipFill>
            <a:blip r:embed="rId4"/>
            <a:srcRect l="1841" t="32812" r="94781"/>
            <a:stretch>
              <a:fillRect/>
            </a:stretch>
          </p:blipFill>
          <p:spPr bwMode="auto">
            <a:xfrm>
              <a:off x="2467869" y="1141735"/>
              <a:ext cx="92075" cy="91134"/>
            </a:xfrm>
            <a:prstGeom prst="rect">
              <a:avLst/>
            </a:prstGeom>
            <a:noFill/>
            <a:effectLst>
              <a:outerShdw blurRad="50800" dist="50800" dir="5400000" sx="200000" sy="200000" algn="ctr" rotWithShape="0">
                <a:schemeClr val="bg1"/>
              </a:outerShdw>
            </a:effectLst>
          </p:spPr>
        </p:pic>
        <p:pic>
          <p:nvPicPr>
            <p:cNvPr id="41" name="Picture 40" descr="http://www.vit.ac.in/images/menu_01_hl.gif"/>
            <p:cNvPicPr>
              <a:picLocks noChangeArrowheads="1"/>
            </p:cNvPicPr>
            <p:nvPr userDrawn="1"/>
          </p:nvPicPr>
          <p:blipFill>
            <a:blip r:embed="rId4"/>
            <a:srcRect l="1841" t="32812" r="94781"/>
            <a:stretch>
              <a:fillRect/>
            </a:stretch>
          </p:blipFill>
          <p:spPr bwMode="auto">
            <a:xfrm>
              <a:off x="2604394" y="1143306"/>
              <a:ext cx="90487" cy="91134"/>
            </a:xfrm>
            <a:prstGeom prst="rect">
              <a:avLst/>
            </a:prstGeom>
            <a:noFill/>
            <a:effectLst>
              <a:outerShdw blurRad="50800" dist="50800" dir="5400000" sx="200000" sy="200000" algn="ctr" rotWithShape="0">
                <a:schemeClr val="bg1"/>
              </a:outerShdw>
            </a:effectLst>
          </p:spPr>
        </p:pic>
        <p:pic>
          <p:nvPicPr>
            <p:cNvPr id="42" name="Picture 41" descr="http://www.vit.ac.in/images/menu_01_hl.gif"/>
            <p:cNvPicPr>
              <a:picLocks noChangeArrowheads="1"/>
            </p:cNvPicPr>
            <p:nvPr userDrawn="1"/>
          </p:nvPicPr>
          <p:blipFill>
            <a:blip r:embed="rId4"/>
            <a:srcRect l="1841" t="32812" r="94781"/>
            <a:stretch>
              <a:fillRect/>
            </a:stretch>
          </p:blipFill>
          <p:spPr bwMode="auto">
            <a:xfrm>
              <a:off x="2740919" y="1143306"/>
              <a:ext cx="92075" cy="91134"/>
            </a:xfrm>
            <a:prstGeom prst="rect">
              <a:avLst/>
            </a:prstGeom>
            <a:noFill/>
            <a:effectLst>
              <a:outerShdw blurRad="50800" dist="50800" dir="5400000" sx="200000" sy="200000" algn="ctr" rotWithShape="0">
                <a:schemeClr val="bg1"/>
              </a:outerShdw>
            </a:effectLst>
          </p:spPr>
        </p:pic>
        <p:pic>
          <p:nvPicPr>
            <p:cNvPr id="43" name="Picture 42" descr="http://www.vit.ac.in/images/menu_01_hl.gif"/>
            <p:cNvPicPr>
              <a:picLocks noChangeArrowheads="1"/>
            </p:cNvPicPr>
            <p:nvPr userDrawn="1"/>
          </p:nvPicPr>
          <p:blipFill>
            <a:blip r:embed="rId4"/>
            <a:srcRect l="1841" t="32812" r="94781"/>
            <a:stretch>
              <a:fillRect/>
            </a:stretch>
          </p:blipFill>
          <p:spPr bwMode="auto">
            <a:xfrm>
              <a:off x="2879031" y="1143306"/>
              <a:ext cx="90488" cy="91134"/>
            </a:xfrm>
            <a:prstGeom prst="rect">
              <a:avLst/>
            </a:prstGeom>
            <a:noFill/>
            <a:effectLst>
              <a:outerShdw blurRad="50800" dist="50800" dir="5400000" sx="200000" sy="200000" algn="ctr" rotWithShape="0">
                <a:schemeClr val="bg1"/>
              </a:outerShdw>
            </a:effectLst>
          </p:spPr>
        </p:pic>
        <p:pic>
          <p:nvPicPr>
            <p:cNvPr id="44" name="Picture 43" descr="http://www.vit.ac.in/images/menu_01_hl.gif"/>
            <p:cNvPicPr>
              <a:picLocks noChangeArrowheads="1"/>
            </p:cNvPicPr>
            <p:nvPr userDrawn="1"/>
          </p:nvPicPr>
          <p:blipFill>
            <a:blip r:embed="rId4"/>
            <a:srcRect l="1841" t="32812" r="94781"/>
            <a:stretch>
              <a:fillRect/>
            </a:stretch>
          </p:blipFill>
          <p:spPr bwMode="auto">
            <a:xfrm>
              <a:off x="3015556" y="1143306"/>
              <a:ext cx="92075" cy="91134"/>
            </a:xfrm>
            <a:prstGeom prst="rect">
              <a:avLst/>
            </a:prstGeom>
            <a:noFill/>
            <a:effectLst>
              <a:outerShdw blurRad="50800" dist="50800" dir="5400000" sx="200000" sy="200000" algn="ctr" rotWithShape="0">
                <a:schemeClr val="bg1"/>
              </a:outerShdw>
            </a:effectLst>
          </p:spPr>
        </p:pic>
        <p:pic>
          <p:nvPicPr>
            <p:cNvPr id="45" name="Picture 44" descr="http://www.vit.ac.in/images/menu_01_hl.gif"/>
            <p:cNvPicPr>
              <a:picLocks noChangeArrowheads="1"/>
            </p:cNvPicPr>
            <p:nvPr userDrawn="1"/>
          </p:nvPicPr>
          <p:blipFill>
            <a:blip r:embed="rId4"/>
            <a:srcRect l="1841" t="32812" r="94781"/>
            <a:stretch>
              <a:fillRect/>
            </a:stretch>
          </p:blipFill>
          <p:spPr bwMode="auto">
            <a:xfrm>
              <a:off x="3152081" y="1143306"/>
              <a:ext cx="92075" cy="91134"/>
            </a:xfrm>
            <a:prstGeom prst="rect">
              <a:avLst/>
            </a:prstGeom>
            <a:noFill/>
            <a:effectLst>
              <a:outerShdw blurRad="50800" dist="50800" dir="5400000" sx="200000" sy="200000" algn="ctr" rotWithShape="0">
                <a:schemeClr val="bg1"/>
              </a:outerShdw>
            </a:effectLst>
          </p:spPr>
        </p:pic>
        <p:pic>
          <p:nvPicPr>
            <p:cNvPr id="46" name="Picture 45" descr="http://www.vit.ac.in/images/menu_01_hl.gif"/>
            <p:cNvPicPr>
              <a:picLocks noChangeArrowheads="1"/>
            </p:cNvPicPr>
            <p:nvPr userDrawn="1"/>
          </p:nvPicPr>
          <p:blipFill>
            <a:blip r:embed="rId4"/>
            <a:srcRect l="1841" t="32812" r="94781"/>
            <a:stretch>
              <a:fillRect/>
            </a:stretch>
          </p:blipFill>
          <p:spPr bwMode="auto">
            <a:xfrm>
              <a:off x="3288606" y="1141735"/>
              <a:ext cx="92075" cy="91134"/>
            </a:xfrm>
            <a:prstGeom prst="rect">
              <a:avLst/>
            </a:prstGeom>
            <a:noFill/>
            <a:effectLst>
              <a:outerShdw blurRad="50800" dist="50800" dir="5400000" sx="200000" sy="200000" algn="ctr" rotWithShape="0">
                <a:schemeClr val="bg1"/>
              </a:outerShdw>
            </a:effectLst>
          </p:spPr>
        </p:pic>
        <p:pic>
          <p:nvPicPr>
            <p:cNvPr id="47" name="Picture 46" descr="http://www.vit.ac.in/images/menu_01_hl.gif"/>
            <p:cNvPicPr>
              <a:picLocks noChangeArrowheads="1"/>
            </p:cNvPicPr>
            <p:nvPr userDrawn="1"/>
          </p:nvPicPr>
          <p:blipFill>
            <a:blip r:embed="rId4"/>
            <a:srcRect l="1841" t="32812" r="94781"/>
            <a:stretch>
              <a:fillRect/>
            </a:stretch>
          </p:blipFill>
          <p:spPr bwMode="auto">
            <a:xfrm>
              <a:off x="3426719" y="1141735"/>
              <a:ext cx="90487" cy="91134"/>
            </a:xfrm>
            <a:prstGeom prst="rect">
              <a:avLst/>
            </a:prstGeom>
            <a:noFill/>
            <a:effectLst>
              <a:outerShdw blurRad="50800" dist="50800" dir="5400000" sx="200000" sy="200000" algn="ctr" rotWithShape="0">
                <a:schemeClr val="bg1"/>
              </a:outerShdw>
            </a:effectLst>
          </p:spPr>
        </p:pic>
        <p:pic>
          <p:nvPicPr>
            <p:cNvPr id="48" name="Picture 47" descr="http://www.vit.ac.in/images/menu_01_hl.gif"/>
            <p:cNvPicPr>
              <a:picLocks noChangeArrowheads="1"/>
            </p:cNvPicPr>
            <p:nvPr userDrawn="1"/>
          </p:nvPicPr>
          <p:blipFill>
            <a:blip r:embed="rId4"/>
            <a:srcRect l="1841" t="32812" r="94781"/>
            <a:stretch>
              <a:fillRect/>
            </a:stretch>
          </p:blipFill>
          <p:spPr bwMode="auto">
            <a:xfrm>
              <a:off x="3563244" y="1141735"/>
              <a:ext cx="92075" cy="91134"/>
            </a:xfrm>
            <a:prstGeom prst="rect">
              <a:avLst/>
            </a:prstGeom>
            <a:noFill/>
            <a:effectLst>
              <a:outerShdw blurRad="50800" dist="50800" dir="5400000" sx="200000" sy="200000" algn="ctr" rotWithShape="0">
                <a:schemeClr val="bg1"/>
              </a:outerShdw>
            </a:effectLst>
          </p:spPr>
        </p:pic>
        <p:pic>
          <p:nvPicPr>
            <p:cNvPr id="49" name="Picture 48" descr="http://www.vit.ac.in/images/menu_01_hl.gif"/>
            <p:cNvPicPr>
              <a:picLocks noChangeArrowheads="1"/>
            </p:cNvPicPr>
            <p:nvPr userDrawn="1"/>
          </p:nvPicPr>
          <p:blipFill>
            <a:blip r:embed="rId4"/>
            <a:srcRect l="1841" t="32812" r="94781"/>
            <a:stretch>
              <a:fillRect/>
            </a:stretch>
          </p:blipFill>
          <p:spPr bwMode="auto">
            <a:xfrm>
              <a:off x="3701356" y="1141735"/>
              <a:ext cx="90488" cy="91134"/>
            </a:xfrm>
            <a:prstGeom prst="rect">
              <a:avLst/>
            </a:prstGeom>
            <a:noFill/>
            <a:effectLst>
              <a:outerShdw blurRad="50800" dist="50800" dir="5400000" sx="200000" sy="200000" algn="ctr" rotWithShape="0">
                <a:schemeClr val="bg1"/>
              </a:outerShdw>
            </a:effectLst>
          </p:spPr>
        </p:pic>
        <p:pic>
          <p:nvPicPr>
            <p:cNvPr id="50" name="Picture 49" descr="http://www.vit.ac.in/images/menu_01_hl.gif"/>
            <p:cNvPicPr>
              <a:picLocks noChangeArrowheads="1"/>
            </p:cNvPicPr>
            <p:nvPr userDrawn="1"/>
          </p:nvPicPr>
          <p:blipFill>
            <a:blip r:embed="rId4"/>
            <a:srcRect l="1841" t="32812" r="94781"/>
            <a:stretch>
              <a:fillRect/>
            </a:stretch>
          </p:blipFill>
          <p:spPr bwMode="auto">
            <a:xfrm>
              <a:off x="3837881" y="1141735"/>
              <a:ext cx="92075" cy="91134"/>
            </a:xfrm>
            <a:prstGeom prst="rect">
              <a:avLst/>
            </a:prstGeom>
            <a:noFill/>
            <a:effectLst>
              <a:outerShdw blurRad="50800" dist="50800" dir="5400000" sx="200000" sy="200000" algn="ctr" rotWithShape="0">
                <a:schemeClr val="bg1"/>
              </a:outerShdw>
            </a:effectLst>
          </p:spPr>
        </p:pic>
        <p:pic>
          <p:nvPicPr>
            <p:cNvPr id="51" name="Picture 50" descr="http://www.vit.ac.in/images/menu_01_hl.gif"/>
            <p:cNvPicPr>
              <a:picLocks noChangeArrowheads="1"/>
            </p:cNvPicPr>
            <p:nvPr userDrawn="1"/>
          </p:nvPicPr>
          <p:blipFill>
            <a:blip r:embed="rId4"/>
            <a:srcRect l="1841" t="32812" r="94781"/>
            <a:stretch>
              <a:fillRect/>
            </a:stretch>
          </p:blipFill>
          <p:spPr bwMode="auto">
            <a:xfrm>
              <a:off x="3972819" y="1143306"/>
              <a:ext cx="90487" cy="91134"/>
            </a:xfrm>
            <a:prstGeom prst="rect">
              <a:avLst/>
            </a:prstGeom>
            <a:noFill/>
            <a:effectLst>
              <a:outerShdw blurRad="50800" dist="50800" dir="5400000" sx="200000" sy="200000" algn="ctr" rotWithShape="0">
                <a:schemeClr val="bg1"/>
              </a:outerShdw>
            </a:effectLst>
          </p:spPr>
        </p:pic>
        <p:pic>
          <p:nvPicPr>
            <p:cNvPr id="52" name="Picture 51" descr="http://www.vit.ac.in/images/menu_01_hl.gif"/>
            <p:cNvPicPr>
              <a:picLocks noChangeArrowheads="1"/>
            </p:cNvPicPr>
            <p:nvPr userDrawn="1"/>
          </p:nvPicPr>
          <p:blipFill>
            <a:blip r:embed="rId4"/>
            <a:srcRect l="1841" t="32812" r="94781"/>
            <a:stretch>
              <a:fillRect/>
            </a:stretch>
          </p:blipFill>
          <p:spPr bwMode="auto">
            <a:xfrm>
              <a:off x="4109344" y="1143306"/>
              <a:ext cx="92075" cy="91134"/>
            </a:xfrm>
            <a:prstGeom prst="rect">
              <a:avLst/>
            </a:prstGeom>
            <a:noFill/>
            <a:effectLst>
              <a:outerShdw blurRad="50800" dist="50800" dir="5400000" sx="200000" sy="200000" algn="ctr" rotWithShape="0">
                <a:schemeClr val="bg1"/>
              </a:outerShdw>
            </a:effectLst>
          </p:spPr>
        </p:pic>
        <p:pic>
          <p:nvPicPr>
            <p:cNvPr id="53" name="Picture 52" descr="http://www.vit.ac.in/images/menu_01_hl.gif"/>
            <p:cNvPicPr>
              <a:picLocks noChangeArrowheads="1"/>
            </p:cNvPicPr>
            <p:nvPr userDrawn="1"/>
          </p:nvPicPr>
          <p:blipFill>
            <a:blip r:embed="rId4"/>
            <a:srcRect l="1841" t="32812" r="94781"/>
            <a:stretch>
              <a:fillRect/>
            </a:stretch>
          </p:blipFill>
          <p:spPr bwMode="auto">
            <a:xfrm>
              <a:off x="4245869" y="1143306"/>
              <a:ext cx="92075" cy="91134"/>
            </a:xfrm>
            <a:prstGeom prst="rect">
              <a:avLst/>
            </a:prstGeom>
            <a:noFill/>
            <a:effectLst>
              <a:outerShdw blurRad="50800" dist="50800" dir="5400000" sx="200000" sy="200000" algn="ctr" rotWithShape="0">
                <a:schemeClr val="bg1"/>
              </a:outerShdw>
            </a:effectLst>
          </p:spPr>
        </p:pic>
      </p:grpSp>
      <p:pic>
        <p:nvPicPr>
          <p:cNvPr id="2" name="Picture 4" descr="G:\e2pc\logo.jpg"/>
          <p:cNvPicPr>
            <a:picLocks noChangeAspect="1" noChangeArrowheads="1"/>
          </p:cNvPicPr>
          <p:nvPr/>
        </p:nvPicPr>
        <p:blipFill>
          <a:blip r:embed="rId5">
            <a:extLst>
              <a:ext uri="{28A0092B-C50C-407E-A947-70E740481C1C}">
                <a14:useLocalDpi xmlns:a14="http://schemas.microsoft.com/office/drawing/2010/main" val="0"/>
              </a:ext>
            </a:extLst>
          </a:blip>
          <a:srcRect l="13158" t="10713" r="11446" b="14894"/>
          <a:stretch>
            <a:fillRect/>
          </a:stretch>
        </p:blipFill>
        <p:spPr bwMode="auto">
          <a:xfrm>
            <a:off x="8802688" y="176213"/>
            <a:ext cx="1728787" cy="852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8" name="Picture 8" descr="http://coursesindia.com/wp-content/uploads/2012/11/vit2.jpg"/>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823325" y="228600"/>
            <a:ext cx="592138" cy="62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8" r:id="rId1"/>
    <p:sldLayoutId id="2147483669" r:id="rId2"/>
  </p:sldLayoutIdLst>
  <p:hf hdr="0" dt="0"/>
  <p:txStyles>
    <p:titleStyle>
      <a:lvl1pPr algn="l" defTabSz="1042988" rtl="0" eaLnBrk="0" fontAlgn="base" hangingPunct="0">
        <a:spcBef>
          <a:spcPct val="0"/>
        </a:spcBef>
        <a:spcAft>
          <a:spcPct val="0"/>
        </a:spcAft>
        <a:defRPr sz="2400" b="1">
          <a:solidFill>
            <a:schemeClr val="tx1"/>
          </a:solidFill>
          <a:latin typeface="+mj-lt"/>
          <a:ea typeface="+mj-ea"/>
          <a:cs typeface="+mj-cs"/>
        </a:defRPr>
      </a:lvl1pPr>
      <a:lvl2pPr algn="l" defTabSz="1042988" rtl="0" eaLnBrk="0" fontAlgn="base" hangingPunct="0">
        <a:spcBef>
          <a:spcPct val="0"/>
        </a:spcBef>
        <a:spcAft>
          <a:spcPct val="0"/>
        </a:spcAft>
        <a:defRPr sz="2400" b="1">
          <a:solidFill>
            <a:schemeClr val="tx1"/>
          </a:solidFill>
          <a:latin typeface="Arial" charset="0"/>
          <a:cs typeface="Arial" charset="0"/>
        </a:defRPr>
      </a:lvl2pPr>
      <a:lvl3pPr algn="l" defTabSz="1042988" rtl="0" eaLnBrk="0" fontAlgn="base" hangingPunct="0">
        <a:spcBef>
          <a:spcPct val="0"/>
        </a:spcBef>
        <a:spcAft>
          <a:spcPct val="0"/>
        </a:spcAft>
        <a:defRPr sz="2400" b="1">
          <a:solidFill>
            <a:schemeClr val="tx1"/>
          </a:solidFill>
          <a:latin typeface="Arial" charset="0"/>
          <a:cs typeface="Arial" charset="0"/>
        </a:defRPr>
      </a:lvl3pPr>
      <a:lvl4pPr algn="l" defTabSz="1042988" rtl="0" eaLnBrk="0" fontAlgn="base" hangingPunct="0">
        <a:spcBef>
          <a:spcPct val="0"/>
        </a:spcBef>
        <a:spcAft>
          <a:spcPct val="0"/>
        </a:spcAft>
        <a:defRPr sz="2400" b="1">
          <a:solidFill>
            <a:schemeClr val="tx1"/>
          </a:solidFill>
          <a:latin typeface="Arial" charset="0"/>
          <a:cs typeface="Arial" charset="0"/>
        </a:defRPr>
      </a:lvl4pPr>
      <a:lvl5pPr algn="l" defTabSz="1042988" rtl="0" eaLnBrk="0" fontAlgn="base" hangingPunct="0">
        <a:spcBef>
          <a:spcPct val="0"/>
        </a:spcBef>
        <a:spcAft>
          <a:spcPct val="0"/>
        </a:spcAft>
        <a:defRPr sz="2400" b="1">
          <a:solidFill>
            <a:schemeClr val="tx1"/>
          </a:solidFill>
          <a:latin typeface="Arial" charset="0"/>
          <a:cs typeface="Arial" charset="0"/>
        </a:defRPr>
      </a:lvl5pPr>
      <a:lvl6pPr marL="457200" algn="l" defTabSz="1042988" rtl="0" fontAlgn="base">
        <a:spcBef>
          <a:spcPct val="0"/>
        </a:spcBef>
        <a:spcAft>
          <a:spcPct val="0"/>
        </a:spcAft>
        <a:defRPr sz="1600">
          <a:solidFill>
            <a:schemeClr val="tx1"/>
          </a:solidFill>
          <a:latin typeface="Arial" charset="0"/>
          <a:cs typeface="Arial" charset="0"/>
        </a:defRPr>
      </a:lvl6pPr>
      <a:lvl7pPr marL="914400" algn="l" defTabSz="1042988" rtl="0" fontAlgn="base">
        <a:spcBef>
          <a:spcPct val="0"/>
        </a:spcBef>
        <a:spcAft>
          <a:spcPct val="0"/>
        </a:spcAft>
        <a:defRPr sz="1600">
          <a:solidFill>
            <a:schemeClr val="tx1"/>
          </a:solidFill>
          <a:latin typeface="Arial" charset="0"/>
          <a:cs typeface="Arial" charset="0"/>
        </a:defRPr>
      </a:lvl7pPr>
      <a:lvl8pPr marL="1371600" algn="l" defTabSz="1042988" rtl="0" fontAlgn="base">
        <a:spcBef>
          <a:spcPct val="0"/>
        </a:spcBef>
        <a:spcAft>
          <a:spcPct val="0"/>
        </a:spcAft>
        <a:defRPr sz="1600">
          <a:solidFill>
            <a:schemeClr val="tx1"/>
          </a:solidFill>
          <a:latin typeface="Arial" charset="0"/>
          <a:cs typeface="Arial" charset="0"/>
        </a:defRPr>
      </a:lvl8pPr>
      <a:lvl9pPr marL="1828800" algn="l" defTabSz="1042988" rtl="0" fontAlgn="base">
        <a:spcBef>
          <a:spcPct val="0"/>
        </a:spcBef>
        <a:spcAft>
          <a:spcPct val="0"/>
        </a:spcAft>
        <a:defRPr sz="1600">
          <a:solidFill>
            <a:schemeClr val="tx1"/>
          </a:solidFill>
          <a:latin typeface="Arial" charset="0"/>
          <a:cs typeface="Arial" charset="0"/>
        </a:defRPr>
      </a:lvl9pPr>
    </p:titleStyle>
    <p:bodyStyle>
      <a:lvl1pPr marL="342900" indent="-342900" algn="l" defTabSz="1042988" rtl="0" eaLnBrk="0" fontAlgn="base" hangingPunct="0">
        <a:lnSpc>
          <a:spcPct val="120000"/>
        </a:lnSpc>
        <a:spcBef>
          <a:spcPct val="0"/>
        </a:spcBef>
        <a:spcAft>
          <a:spcPct val="0"/>
        </a:spcAft>
        <a:buChar char="•"/>
        <a:tabLst>
          <a:tab pos="449263" algn="l"/>
          <a:tab pos="898525" algn="l"/>
          <a:tab pos="1347788" algn="l"/>
          <a:tab pos="1797050" algn="l"/>
        </a:tabLst>
        <a:defRPr sz="3200">
          <a:solidFill>
            <a:schemeClr val="tx1"/>
          </a:solidFill>
          <a:latin typeface="+mn-lt"/>
          <a:ea typeface="+mn-ea"/>
          <a:cs typeface="+mn-cs"/>
        </a:defRPr>
      </a:lvl1pPr>
      <a:lvl2pPr marL="446088" indent="-444500"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800">
          <a:solidFill>
            <a:schemeClr val="tx1"/>
          </a:solidFill>
          <a:latin typeface="+mn-lt"/>
          <a:cs typeface="+mn-cs"/>
        </a:defRPr>
      </a:lvl2pPr>
      <a:lvl3pPr marL="895350"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400">
          <a:solidFill>
            <a:schemeClr val="tx1"/>
          </a:solidFill>
          <a:latin typeface="+mn-lt"/>
          <a:cs typeface="+mn-cs"/>
        </a:defRPr>
      </a:lvl3pPr>
      <a:lvl4pPr marL="1344613"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000">
          <a:solidFill>
            <a:schemeClr val="tx1"/>
          </a:solidFill>
          <a:latin typeface="+mn-lt"/>
          <a:cs typeface="+mn-cs"/>
        </a:defRPr>
      </a:lvl4pPr>
      <a:lvl5pPr marL="1793875"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000">
          <a:solidFill>
            <a:schemeClr val="tx1"/>
          </a:solidFill>
          <a:latin typeface="+mn-lt"/>
          <a:cs typeface="+mn-cs"/>
        </a:defRPr>
      </a:lvl5pPr>
      <a:lvl6pPr marL="22510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6pPr>
      <a:lvl7pPr marL="27082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7pPr>
      <a:lvl8pPr marL="31654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8pPr>
      <a:lvl9pPr marL="36226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em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8.jpe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5.xml.rels><?xml version="1.0" encoding="UTF-8" standalone="yes"?>
<Relationships xmlns="http://schemas.openxmlformats.org/package/2006/relationships"><Relationship Id="rId3" Type="http://schemas.openxmlformats.org/officeDocument/2006/relationships/hyperlink" Target="https://ieeexplore.ieee.org/xpl/RecentIssue.jsp?punumber=10" TargetMode="External"/><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hyperlink" Target="https://link.springer.com/conference/biostec"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10.emf"/><Relationship Id="rId7" Type="http://schemas.openxmlformats.org/officeDocument/2006/relationships/image" Target="../media/image14.jpeg"/><Relationship Id="rId2" Type="http://schemas.openxmlformats.org/officeDocument/2006/relationships/image" Target="../media/image6.png"/><Relationship Id="rId1" Type="http://schemas.openxmlformats.org/officeDocument/2006/relationships/slideLayout" Target="../slideLayouts/slideLayout3.xml"/><Relationship Id="rId6" Type="http://schemas.openxmlformats.org/officeDocument/2006/relationships/image" Target="../media/image13.emf"/><Relationship Id="rId5" Type="http://schemas.openxmlformats.org/officeDocument/2006/relationships/image" Target="../media/image12.emf"/><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6147" name="Text Box 5"/>
          <p:cNvSpPr txBox="1">
            <a:spLocks noChangeArrowheads="1"/>
          </p:cNvSpPr>
          <p:nvPr/>
        </p:nvSpPr>
        <p:spPr bwMode="auto">
          <a:xfrm>
            <a:off x="718715" y="1336675"/>
            <a:ext cx="181822" cy="3899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lIns="90000" tIns="46800" rIns="90000" bIns="46800">
            <a:spAutoFit/>
          </a:bodyPr>
          <a:lstStyle>
            <a:lvl1pPr defTabSz="1042988" eaLnBrk="0" hangingPunct="0">
              <a:defRPr sz="1600" i="1" u="sng">
                <a:solidFill>
                  <a:schemeClr val="tx1"/>
                </a:solidFill>
                <a:latin typeface="Arial" charset="0"/>
                <a:cs typeface="Arial" charset="0"/>
              </a:defRPr>
            </a:lvl1pPr>
            <a:lvl2pPr marL="742950" indent="-285750" defTabSz="1042988" eaLnBrk="0" hangingPunct="0">
              <a:defRPr sz="1600" i="1" u="sng">
                <a:solidFill>
                  <a:schemeClr val="tx1"/>
                </a:solidFill>
                <a:latin typeface="Arial" charset="0"/>
                <a:cs typeface="Arial" charset="0"/>
              </a:defRPr>
            </a:lvl2pPr>
            <a:lvl3pPr marL="1143000" indent="-228600" defTabSz="1042988" eaLnBrk="0" hangingPunct="0">
              <a:defRPr sz="1600" i="1" u="sng">
                <a:solidFill>
                  <a:schemeClr val="tx1"/>
                </a:solidFill>
                <a:latin typeface="Arial" charset="0"/>
                <a:cs typeface="Arial" charset="0"/>
              </a:defRPr>
            </a:lvl3pPr>
            <a:lvl4pPr marL="1600200" indent="-228600" defTabSz="1042988" eaLnBrk="0" hangingPunct="0">
              <a:defRPr sz="1600" i="1" u="sng">
                <a:solidFill>
                  <a:schemeClr val="tx1"/>
                </a:solidFill>
                <a:latin typeface="Arial" charset="0"/>
                <a:cs typeface="Arial" charset="0"/>
              </a:defRPr>
            </a:lvl4pPr>
            <a:lvl5pPr marL="2057400" indent="-228600" defTabSz="1042988" eaLnBrk="0" hangingPunct="0">
              <a:defRPr sz="1600" i="1" u="sng">
                <a:solidFill>
                  <a:schemeClr val="tx1"/>
                </a:solidFill>
                <a:latin typeface="Arial" charset="0"/>
                <a:cs typeface="Arial" charset="0"/>
              </a:defRPr>
            </a:lvl5pPr>
            <a:lvl6pPr marL="2514600" indent="-228600" algn="ctr" defTabSz="1042988"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6pPr>
            <a:lvl7pPr marL="2971800" indent="-228600" algn="ctr" defTabSz="1042988"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7pPr>
            <a:lvl8pPr marL="3429000" indent="-228600" algn="ctr" defTabSz="1042988"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8pPr>
            <a:lvl9pPr marL="3886200" indent="-228600" algn="ctr" defTabSz="1042988"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9pPr>
          </a:lstStyle>
          <a:p>
            <a:pPr eaLnBrk="1" hangingPunct="1"/>
            <a:endParaRPr lang="en-US" i="0" u="none">
              <a:latin typeface="Times New Roman" panose="02020603050405020304" pitchFamily="18" charset="0"/>
              <a:cs typeface="Times New Roman" panose="02020603050405020304" pitchFamily="18" charset="0"/>
            </a:endParaRPr>
          </a:p>
        </p:txBody>
      </p:sp>
      <p:sp>
        <p:nvSpPr>
          <p:cNvPr id="6148" name="Rectangle 7"/>
          <p:cNvSpPr>
            <a:spLocks noChangeArrowheads="1"/>
          </p:cNvSpPr>
          <p:nvPr/>
        </p:nvSpPr>
        <p:spPr bwMode="gray">
          <a:xfrm>
            <a:off x="593725" y="828675"/>
            <a:ext cx="9937750" cy="818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lstStyle/>
          <a:p>
            <a:pPr algn="l"/>
            <a:endParaRPr lang="en-US" sz="3000" i="0" u="none">
              <a:latin typeface="Times New Roman" panose="02020603050405020304" pitchFamily="18" charset="0"/>
              <a:cs typeface="Times New Roman" panose="02020603050405020304" pitchFamily="18" charset="0"/>
            </a:endParaRPr>
          </a:p>
        </p:txBody>
      </p:sp>
      <p:sp>
        <p:nvSpPr>
          <p:cNvPr id="5125" name="Rectangle 7"/>
          <p:cNvSpPr>
            <a:spLocks noChangeArrowheads="1"/>
          </p:cNvSpPr>
          <p:nvPr/>
        </p:nvSpPr>
        <p:spPr bwMode="auto">
          <a:xfrm>
            <a:off x="1841500" y="4314031"/>
            <a:ext cx="7315200" cy="461665"/>
          </a:xfrm>
          <a:prstGeom prst="rect">
            <a:avLst/>
          </a:prstGeom>
          <a:noFill/>
          <a:ln w="9525">
            <a:noFill/>
            <a:miter lim="800000"/>
            <a:headEnd/>
            <a:tailEnd/>
          </a:ln>
          <a:effectLst>
            <a:outerShdw blurRad="101600" dist="50800" dir="2700000" algn="tl" rotWithShape="0">
              <a:schemeClr val="bg1">
                <a:alpha val="50000"/>
              </a:schemeClr>
            </a:outerShdw>
          </a:effectLst>
          <a:scene3d>
            <a:camera prst="orthographicFront">
              <a:rot lat="0" lon="0" rev="0"/>
            </a:camera>
            <a:lightRig rig="balanced" dir="t">
              <a:rot lat="0" lon="0" rev="8700000"/>
            </a:lightRig>
          </a:scene3d>
          <a:sp3d>
            <a:bevelT w="190500" h="38100"/>
          </a:sp3d>
        </p:spPr>
        <p:txBody>
          <a:bodyPr wrap="square">
            <a:spAutoFit/>
          </a:bodyPr>
          <a:lstStyle/>
          <a:p>
            <a:pPr>
              <a:defRPr/>
            </a:pPr>
            <a:r>
              <a:rPr lang="en-US" sz="2000" i="0" u="none" dirty="0">
                <a:solidFill>
                  <a:srgbClr val="0070C0"/>
                </a:solidFill>
                <a:latin typeface="Times New Roman" panose="02020603050405020304" pitchFamily="18" charset="0"/>
                <a:cs typeface="Times New Roman" panose="02020603050405020304" pitchFamily="18" charset="0"/>
              </a:rPr>
              <a:t>School of Mechanical Engineering</a:t>
            </a: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t="5432" b="2537"/>
          <a:stretch/>
        </p:blipFill>
        <p:spPr>
          <a:xfrm>
            <a:off x="0" y="5761831"/>
            <a:ext cx="10693401" cy="1808749"/>
          </a:xfrm>
          <a:prstGeom prst="rect">
            <a:avLst/>
          </a:prstGeom>
        </p:spPr>
      </p:pic>
      <p:sp>
        <p:nvSpPr>
          <p:cNvPr id="10" name="Rectangle 13"/>
          <p:cNvSpPr>
            <a:spLocks noChangeArrowheads="1"/>
          </p:cNvSpPr>
          <p:nvPr/>
        </p:nvSpPr>
        <p:spPr bwMode="auto">
          <a:xfrm>
            <a:off x="622300" y="2790031"/>
            <a:ext cx="9648825" cy="429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2000" i="0" u="none" dirty="0">
                <a:solidFill>
                  <a:srgbClr val="C00000"/>
                </a:solidFill>
                <a:latin typeface="Times New Roman" panose="02020603050405020304" pitchFamily="18" charset="0"/>
                <a:cs typeface="Times New Roman" panose="02020603050405020304" pitchFamily="18" charset="0"/>
              </a:rPr>
              <a:t>Final Review Presentation</a:t>
            </a:r>
          </a:p>
        </p:txBody>
      </p:sp>
      <p:sp>
        <p:nvSpPr>
          <p:cNvPr id="12" name="Rectangle 7"/>
          <p:cNvSpPr>
            <a:spLocks noChangeArrowheads="1"/>
          </p:cNvSpPr>
          <p:nvPr/>
        </p:nvSpPr>
        <p:spPr bwMode="auto">
          <a:xfrm>
            <a:off x="3327400" y="4805925"/>
            <a:ext cx="4038600" cy="395749"/>
          </a:xfrm>
          <a:prstGeom prst="rect">
            <a:avLst/>
          </a:prstGeom>
          <a:noFill/>
          <a:ln w="9525">
            <a:noFill/>
            <a:miter lim="800000"/>
            <a:headEnd/>
            <a:tailEnd/>
          </a:ln>
          <a:effectLst>
            <a:outerShdw blurRad="101600" dist="50800" dir="2700000" algn="tl" rotWithShape="0">
              <a:schemeClr val="bg1">
                <a:alpha val="50000"/>
              </a:schemeClr>
            </a:outerShdw>
          </a:effectLst>
          <a:scene3d>
            <a:camera prst="orthographicFront">
              <a:rot lat="0" lon="0" rev="0"/>
            </a:camera>
            <a:lightRig rig="balanced" dir="t">
              <a:rot lat="0" lon="0" rev="8700000"/>
            </a:lightRig>
          </a:scene3d>
          <a:sp3d>
            <a:bevelT w="190500" h="38100"/>
          </a:sp3d>
        </p:spPr>
        <p:txBody>
          <a:bodyPr wrap="square">
            <a:spAutoFit/>
          </a:bodyPr>
          <a:lstStyle/>
          <a:p>
            <a:pPr>
              <a:defRPr/>
            </a:pPr>
            <a:r>
              <a:rPr lang="en-US" sz="1800" b="1" u="none" dirty="0">
                <a:latin typeface="Times New Roman" panose="02020603050405020304" pitchFamily="18" charset="0"/>
                <a:cs typeface="Times New Roman" panose="02020603050405020304" pitchFamily="18" charset="0"/>
              </a:rPr>
              <a:t>03-07-19</a:t>
            </a:r>
          </a:p>
        </p:txBody>
      </p:sp>
      <p:sp>
        <p:nvSpPr>
          <p:cNvPr id="13" name="Rectangle 13"/>
          <p:cNvSpPr>
            <a:spLocks noChangeArrowheads="1"/>
          </p:cNvSpPr>
          <p:nvPr/>
        </p:nvSpPr>
        <p:spPr bwMode="auto">
          <a:xfrm>
            <a:off x="774700" y="2256631"/>
            <a:ext cx="964882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2000" b="1" i="0" u="none" dirty="0">
                <a:solidFill>
                  <a:srgbClr val="FF0000"/>
                </a:solidFill>
                <a:latin typeface="Times New Roman" panose="02020603050405020304" pitchFamily="18" charset="0"/>
                <a:cs typeface="Times New Roman" panose="02020603050405020304" pitchFamily="18" charset="0"/>
              </a:rPr>
              <a:t>B. Tech. Mechanical Engineering</a:t>
            </a:r>
          </a:p>
        </p:txBody>
      </p:sp>
      <p:pic>
        <p:nvPicPr>
          <p:cNvPr id="3" name="Picture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75100" y="3323431"/>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10">
            <a:extLst>
              <a:ext uri="{FF2B5EF4-FFF2-40B4-BE49-F238E27FC236}">
                <a16:creationId xmlns:a16="http://schemas.microsoft.com/office/drawing/2014/main" id="{78646D6F-0BA1-44A3-A2B3-9A6BF84721DB}"/>
              </a:ext>
            </a:extLst>
          </p:cNvPr>
          <p:cNvSpPr>
            <a:spLocks noChangeArrowheads="1"/>
          </p:cNvSpPr>
          <p:nvPr/>
        </p:nvSpPr>
        <p:spPr bwMode="auto">
          <a:xfrm>
            <a:off x="7785100" y="4618831"/>
            <a:ext cx="2908300" cy="1200329"/>
          </a:xfrm>
          <a:prstGeom prst="rect">
            <a:avLst/>
          </a:prstGeom>
          <a:noFill/>
          <a:ln w="9525">
            <a:noFill/>
            <a:miter lim="800000"/>
            <a:headEnd/>
            <a:tailEnd/>
          </a:ln>
          <a:effectLst>
            <a:outerShdw blurRad="50800" dist="50800" dir="2700000" algn="tl" rotWithShape="0">
              <a:schemeClr val="bg1">
                <a:alpha val="50000"/>
              </a:schemeClr>
            </a:outerShdw>
          </a:effectLst>
          <a:scene3d>
            <a:camera prst="orthographicFront">
              <a:rot lat="0" lon="0" rev="0"/>
            </a:camera>
            <a:lightRig rig="balanced" dir="t">
              <a:rot lat="0" lon="0" rev="8700000"/>
            </a:lightRig>
          </a:scene3d>
          <a:sp3d extrusionH="114300">
            <a:bevelT w="190500" h="38100"/>
            <a:extrusionClr>
              <a:schemeClr val="bg1"/>
            </a:extrusionClr>
          </a:sp3d>
        </p:spPr>
        <p:txBody>
          <a:bodyPr wrap="square">
            <a:spAutoFit/>
          </a:bodyPr>
          <a:lstStyle/>
          <a:p>
            <a:pPr>
              <a:defRPr/>
            </a:pPr>
            <a:r>
              <a:rPr lang="en-US" sz="2000" b="1" i="0" u="none" dirty="0">
                <a:latin typeface="Times New Roman" panose="02020603050405020304" pitchFamily="18" charset="0"/>
                <a:cs typeface="Times New Roman" panose="02020603050405020304" pitchFamily="18" charset="0"/>
              </a:rPr>
              <a:t>Mr. Eduardo R Miranda</a:t>
            </a:r>
          </a:p>
          <a:p>
            <a:pPr>
              <a:defRPr/>
            </a:pPr>
            <a:r>
              <a:rPr lang="en-US" sz="2000" b="1" i="0" u="none" dirty="0">
                <a:latin typeface="Times New Roman" panose="02020603050405020304" pitchFamily="18" charset="0"/>
                <a:cs typeface="Times New Roman" panose="02020603050405020304" pitchFamily="18" charset="0"/>
              </a:rPr>
              <a:t>External Guide</a:t>
            </a:r>
          </a:p>
          <a:p>
            <a:pPr>
              <a:defRPr/>
            </a:pPr>
            <a:r>
              <a:rPr lang="en-US" sz="2000" b="1" i="0" u="none" dirty="0">
                <a:latin typeface="Times New Roman" panose="02020603050405020304" pitchFamily="18" charset="0"/>
                <a:cs typeface="Times New Roman" panose="02020603050405020304" pitchFamily="18" charset="0"/>
              </a:rPr>
              <a:t>Organization</a:t>
            </a:r>
          </a:p>
        </p:txBody>
      </p:sp>
      <p:sp>
        <p:nvSpPr>
          <p:cNvPr id="16" name="Rectangle 9">
            <a:extLst>
              <a:ext uri="{FF2B5EF4-FFF2-40B4-BE49-F238E27FC236}">
                <a16:creationId xmlns:a16="http://schemas.microsoft.com/office/drawing/2014/main" id="{7BDF61C6-6F26-4E3F-BAF6-8E96F8FABCA2}"/>
              </a:ext>
            </a:extLst>
          </p:cNvPr>
          <p:cNvSpPr>
            <a:spLocks noChangeArrowheads="1"/>
          </p:cNvSpPr>
          <p:nvPr/>
        </p:nvSpPr>
        <p:spPr bwMode="auto">
          <a:xfrm>
            <a:off x="-36461" y="4617635"/>
            <a:ext cx="2146300" cy="1168077"/>
          </a:xfrm>
          <a:prstGeom prst="rect">
            <a:avLst/>
          </a:prstGeom>
          <a:noFill/>
          <a:ln w="9525">
            <a:noFill/>
            <a:miter lim="800000"/>
            <a:headEnd/>
            <a:tailEnd/>
          </a:ln>
          <a:effectLst>
            <a:outerShdw blurRad="50800" dist="50800" dir="2700000" algn="tl" rotWithShape="0">
              <a:schemeClr val="bg1">
                <a:alpha val="50000"/>
              </a:schemeClr>
            </a:outerShdw>
          </a:effectLst>
          <a:scene3d>
            <a:camera prst="orthographicFront">
              <a:rot lat="0" lon="0" rev="0"/>
            </a:camera>
            <a:lightRig rig="balanced" dir="t">
              <a:rot lat="0" lon="0" rev="8700000"/>
            </a:lightRig>
          </a:scene3d>
          <a:sp3d extrusionH="114300">
            <a:bevelT w="190500" h="38100"/>
            <a:extrusionClr>
              <a:schemeClr val="bg1"/>
            </a:extrusionClr>
          </a:sp3d>
        </p:spPr>
        <p:txBody>
          <a:bodyPr wrap="square">
            <a:spAutoFit/>
          </a:bodyPr>
          <a:lstStyle/>
          <a:p>
            <a:pPr>
              <a:defRPr/>
            </a:pPr>
            <a:r>
              <a:rPr lang="en-US" sz="2000" b="1" i="0" u="none" dirty="0">
                <a:latin typeface="Times New Roman" panose="02020603050405020304" pitchFamily="18" charset="0"/>
                <a:cs typeface="Times New Roman" panose="02020603050405020304" pitchFamily="18" charset="0"/>
              </a:rPr>
              <a:t>Prof.  Ramakrishnan R</a:t>
            </a:r>
          </a:p>
          <a:p>
            <a:pPr>
              <a:defRPr/>
            </a:pPr>
            <a:r>
              <a:rPr lang="en-US" sz="2000" b="1" i="0" u="none" dirty="0">
                <a:latin typeface="Times New Roman" panose="02020603050405020304" pitchFamily="18" charset="0"/>
                <a:cs typeface="Times New Roman" panose="02020603050405020304" pitchFamily="18" charset="0"/>
              </a:rPr>
              <a:t>Project Guide</a:t>
            </a:r>
          </a:p>
        </p:txBody>
      </p:sp>
      <p:sp>
        <p:nvSpPr>
          <p:cNvPr id="17" name="Title 7">
            <a:extLst>
              <a:ext uri="{FF2B5EF4-FFF2-40B4-BE49-F238E27FC236}">
                <a16:creationId xmlns:a16="http://schemas.microsoft.com/office/drawing/2014/main" id="{7C03D61B-DBB7-4390-89DF-C2B3C4233741}"/>
              </a:ext>
            </a:extLst>
          </p:cNvPr>
          <p:cNvSpPr>
            <a:spLocks noGrp="1"/>
          </p:cNvSpPr>
          <p:nvPr>
            <p:ph type="title"/>
          </p:nvPr>
        </p:nvSpPr>
        <p:spPr>
          <a:xfrm>
            <a:off x="10498" y="756940"/>
            <a:ext cx="10693400" cy="588963"/>
          </a:xfrm>
        </p:spPr>
        <p:txBody>
          <a:bodyPr/>
          <a:lstStyle/>
          <a:p>
            <a:pPr lvl="0" algn="ctr"/>
            <a:r>
              <a:rPr lang="en-US" sz="4000" dirty="0">
                <a:solidFill>
                  <a:srgbClr val="0033CC"/>
                </a:solidFill>
                <a:latin typeface="Times New Roman" panose="02020603050405020304" pitchFamily="18" charset="0"/>
                <a:cs typeface="Times New Roman" panose="02020603050405020304" pitchFamily="18" charset="0"/>
              </a:rPr>
              <a:t>Brain-Computer Music Interface for Prosthetic Hand</a:t>
            </a:r>
            <a:endParaRPr lang="en-IN" sz="4000" dirty="0">
              <a:solidFill>
                <a:srgbClr val="0033CC"/>
              </a:solidFill>
              <a:latin typeface="Times New Roman" panose="02020603050405020304" pitchFamily="18" charset="0"/>
              <a:cs typeface="Times New Roman" panose="02020603050405020304" pitchFamily="18" charset="0"/>
            </a:endParaRPr>
          </a:p>
        </p:txBody>
      </p:sp>
      <p:sp>
        <p:nvSpPr>
          <p:cNvPr id="18" name="Rectangle 13">
            <a:extLst>
              <a:ext uri="{FF2B5EF4-FFF2-40B4-BE49-F238E27FC236}">
                <a16:creationId xmlns:a16="http://schemas.microsoft.com/office/drawing/2014/main" id="{B3B4047C-8259-4844-B45B-AB5B9C5C5B9C}"/>
              </a:ext>
            </a:extLst>
          </p:cNvPr>
          <p:cNvSpPr>
            <a:spLocks noChangeArrowheads="1"/>
          </p:cNvSpPr>
          <p:nvPr/>
        </p:nvSpPr>
        <p:spPr bwMode="auto">
          <a:xfrm>
            <a:off x="654665" y="1411863"/>
            <a:ext cx="9648825" cy="798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US" sz="2000" i="0" u="none" dirty="0" err="1">
                <a:latin typeface="Times New Roman" panose="02020603050405020304" pitchFamily="18" charset="0"/>
                <a:cs typeface="Times New Roman" panose="02020603050405020304" pitchFamily="18" charset="0"/>
              </a:rPr>
              <a:t>Nagarjun</a:t>
            </a:r>
            <a:r>
              <a:rPr lang="en-US" sz="2000" i="0" u="none" dirty="0">
                <a:latin typeface="Times New Roman" panose="02020603050405020304" pitchFamily="18" charset="0"/>
                <a:cs typeface="Times New Roman" panose="02020603050405020304" pitchFamily="18" charset="0"/>
              </a:rPr>
              <a:t> </a:t>
            </a:r>
            <a:r>
              <a:rPr lang="en-US" sz="2000" i="0" u="none" dirty="0" err="1">
                <a:latin typeface="Times New Roman" panose="02020603050405020304" pitchFamily="18" charset="0"/>
                <a:cs typeface="Times New Roman" panose="02020603050405020304" pitchFamily="18" charset="0"/>
              </a:rPr>
              <a:t>Vinukonda</a:t>
            </a:r>
            <a:r>
              <a:rPr lang="en-US" sz="2000" i="0" u="none" dirty="0">
                <a:latin typeface="Times New Roman" panose="02020603050405020304" pitchFamily="18" charset="0"/>
                <a:cs typeface="Times New Roman" panose="02020603050405020304" pitchFamily="18" charset="0"/>
              </a:rPr>
              <a:t> 	-	15BME0458</a:t>
            </a:r>
          </a:p>
          <a:p>
            <a:endParaRPr lang="en-US" sz="2000" i="0" u="none"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3700" y="456512"/>
            <a:ext cx="6767512" cy="560387"/>
          </a:xfrm>
        </p:spPr>
        <p:txBody>
          <a:bodyPr/>
          <a:lstStyle/>
          <a:p>
            <a:r>
              <a:rPr lang="en-US" sz="2800" dirty="0">
                <a:solidFill>
                  <a:srgbClr val="C00000"/>
                </a:solidFill>
              </a:rPr>
              <a:t>Signal Acquisition:</a:t>
            </a:r>
            <a:endParaRPr lang="en-IN" sz="2800" dirty="0">
              <a:solidFill>
                <a:srgbClr val="C00000"/>
              </a:solidFill>
            </a:endParaRPr>
          </a:p>
        </p:txBody>
      </p:sp>
      <p:sp>
        <p:nvSpPr>
          <p:cNvPr id="3" name="Slide Number Placeholder 2"/>
          <p:cNvSpPr>
            <a:spLocks noGrp="1"/>
          </p:cNvSpPr>
          <p:nvPr>
            <p:ph type="sldNum" sz="quarter" idx="11"/>
          </p:nvPr>
        </p:nvSpPr>
        <p:spPr/>
        <p:txBody>
          <a:bodyPr/>
          <a:lstStyle/>
          <a:p>
            <a:pPr>
              <a:defRPr/>
            </a:pPr>
            <a:fld id="{C59E1ACD-26E3-4448-A9A5-241F1BF4BA9F}" type="slidenum">
              <a:rPr lang="de-DE" smtClean="0"/>
              <a:pPr>
                <a:defRPr/>
              </a:pPr>
              <a:t>10</a:t>
            </a:fld>
            <a:endParaRPr lang="de-DE"/>
          </a:p>
        </p:txBody>
      </p:sp>
      <p:pic>
        <p:nvPicPr>
          <p:cNvPr id="4098" name="Picture 1">
            <a:extLst>
              <a:ext uri="{FF2B5EF4-FFF2-40B4-BE49-F238E27FC236}">
                <a16:creationId xmlns:a16="http://schemas.microsoft.com/office/drawing/2014/main" id="{CC9C16DF-ED2F-4EE4-80B1-856054CD6F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27900" y="1792893"/>
            <a:ext cx="2665658" cy="27248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Box 6">
            <a:extLst>
              <a:ext uri="{FF2B5EF4-FFF2-40B4-BE49-F238E27FC236}">
                <a16:creationId xmlns:a16="http://schemas.microsoft.com/office/drawing/2014/main" id="{C25649EF-2428-4089-9A6E-3C8BE80A7D03}"/>
              </a:ext>
            </a:extLst>
          </p:cNvPr>
          <p:cNvSpPr txBox="1"/>
          <p:nvPr/>
        </p:nvSpPr>
        <p:spPr>
          <a:xfrm>
            <a:off x="241300" y="1494631"/>
            <a:ext cx="6669424" cy="4203074"/>
          </a:xfrm>
          <a:prstGeom prst="rect">
            <a:avLst/>
          </a:prstGeom>
          <a:noFill/>
        </p:spPr>
        <p:txBody>
          <a:bodyPr wrap="square" rtlCol="0">
            <a:spAutoFit/>
          </a:bodyPr>
          <a:lstStyle/>
          <a:p>
            <a:pPr marL="285750" indent="-285750" algn="just">
              <a:buFont typeface="Arial" panose="020B0604020202020204" pitchFamily="34" charset="0"/>
              <a:buChar char="•"/>
            </a:pPr>
            <a:endParaRPr lang="en-IN" sz="1600" i="0" u="none"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IN" sz="1600" i="0" u="none" dirty="0">
                <a:latin typeface="Times New Roman" panose="02020603050405020304" pitchFamily="18" charset="0"/>
                <a:cs typeface="Times New Roman" panose="02020603050405020304" pitchFamily="18" charset="0"/>
              </a:rPr>
              <a:t>By using </a:t>
            </a:r>
            <a:r>
              <a:rPr lang="en-IN" sz="1600" i="0" u="none" dirty="0" err="1">
                <a:latin typeface="Times New Roman" panose="02020603050405020304" pitchFamily="18" charset="0"/>
                <a:cs typeface="Times New Roman" panose="02020603050405020304" pitchFamily="18" charset="0"/>
              </a:rPr>
              <a:t>Openvibe</a:t>
            </a:r>
            <a:r>
              <a:rPr lang="en-IN" sz="1600" i="0" u="none" dirty="0">
                <a:latin typeface="Times New Roman" panose="02020603050405020304" pitchFamily="18" charset="0"/>
                <a:cs typeface="Times New Roman" panose="02020603050405020304" pitchFamily="18" charset="0"/>
              </a:rPr>
              <a:t> software along with MATLAB scripting box I am able to read EEG data from EEG cap and send it into MATLAB. I have used O1, O2, PO3, PO4, </a:t>
            </a:r>
            <a:r>
              <a:rPr lang="en-IN" sz="1600" i="0" u="none" dirty="0" err="1">
                <a:latin typeface="Times New Roman" panose="02020603050405020304" pitchFamily="18" charset="0"/>
                <a:cs typeface="Times New Roman" panose="02020603050405020304" pitchFamily="18" charset="0"/>
              </a:rPr>
              <a:t>POz</a:t>
            </a:r>
            <a:r>
              <a:rPr lang="en-IN" sz="1600" i="0" u="none" dirty="0">
                <a:latin typeface="Times New Roman" panose="02020603050405020304" pitchFamily="18" charset="0"/>
                <a:cs typeface="Times New Roman" panose="02020603050405020304" pitchFamily="18" charset="0"/>
              </a:rPr>
              <a:t> electrode channels for EEG data extraction; The </a:t>
            </a:r>
            <a:r>
              <a:rPr lang="en-IN" sz="1600" i="0" u="none" dirty="0" err="1">
                <a:latin typeface="Times New Roman" panose="02020603050405020304" pitchFamily="18" charset="0"/>
                <a:cs typeface="Times New Roman" panose="02020603050405020304" pitchFamily="18" charset="0"/>
              </a:rPr>
              <a:t>Openvibe</a:t>
            </a:r>
            <a:r>
              <a:rPr lang="en-IN" sz="1600" i="0" u="none" dirty="0">
                <a:latin typeface="Times New Roman" panose="02020603050405020304" pitchFamily="18" charset="0"/>
                <a:cs typeface="Times New Roman" panose="02020603050405020304" pitchFamily="18" charset="0"/>
              </a:rPr>
              <a:t> </a:t>
            </a:r>
            <a:r>
              <a:rPr lang="en-IN" sz="1600" i="0" u="none" dirty="0" err="1">
                <a:latin typeface="Times New Roman" panose="02020603050405020304" pitchFamily="18" charset="0"/>
                <a:cs typeface="Times New Roman" panose="02020603050405020304" pitchFamily="18" charset="0"/>
              </a:rPr>
              <a:t>boxs</a:t>
            </a:r>
            <a:r>
              <a:rPr lang="en-IN" sz="1600" i="0" u="none" dirty="0">
                <a:latin typeface="Times New Roman" panose="02020603050405020304" pitchFamily="18" charset="0"/>
                <a:cs typeface="Times New Roman" panose="02020603050405020304" pitchFamily="18" charset="0"/>
              </a:rPr>
              <a:t> are as follows in images:</a:t>
            </a:r>
          </a:p>
          <a:p>
            <a:pPr marL="285750" indent="-285750" algn="just">
              <a:buFont typeface="Arial" panose="020B0604020202020204" pitchFamily="34" charset="0"/>
              <a:buChar char="•"/>
            </a:pPr>
            <a:endParaRPr lang="en-US" sz="1600" i="0" u="none"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i="0" u="none" dirty="0">
                <a:latin typeface="Times New Roman" panose="02020603050405020304" pitchFamily="18" charset="0"/>
                <a:cs typeface="Times New Roman" panose="02020603050405020304" pitchFamily="18" charset="0"/>
              </a:rPr>
              <a:t>Firstly, EEG data are recorded with a sampling rate of 256 Hz with the </a:t>
            </a:r>
            <a:r>
              <a:rPr lang="en-US" sz="1600" i="0" u="none" dirty="0" err="1">
                <a:latin typeface="Times New Roman" panose="02020603050405020304" pitchFamily="18" charset="0"/>
                <a:cs typeface="Times New Roman" panose="02020603050405020304" pitchFamily="18" charset="0"/>
              </a:rPr>
              <a:t>g.SaharaBox</a:t>
            </a:r>
            <a:r>
              <a:rPr lang="en-US" sz="1600" i="0" u="none" dirty="0">
                <a:latin typeface="Times New Roman" panose="02020603050405020304" pitchFamily="18" charset="0"/>
                <a:cs typeface="Times New Roman" panose="02020603050405020304" pitchFamily="18" charset="0"/>
              </a:rPr>
              <a:t> and amplified using </a:t>
            </a:r>
            <a:r>
              <a:rPr lang="en-US" sz="1600" i="0" u="none" dirty="0" err="1">
                <a:latin typeface="Times New Roman" panose="02020603050405020304" pitchFamily="18" charset="0"/>
                <a:cs typeface="Times New Roman" panose="02020603050405020304" pitchFamily="18" charset="0"/>
              </a:rPr>
              <a:t>g.Mobilab</a:t>
            </a:r>
            <a:r>
              <a:rPr lang="en-US" sz="1600" i="0" u="none" dirty="0">
                <a:latin typeface="Times New Roman" panose="02020603050405020304" pitchFamily="18" charset="0"/>
                <a:cs typeface="Times New Roman" panose="02020603050405020304" pitchFamily="18" charset="0"/>
              </a:rPr>
              <a:t>+ devices. </a:t>
            </a:r>
          </a:p>
          <a:p>
            <a:pPr marL="285750" indent="-285750" algn="just">
              <a:buFont typeface="Arial" panose="020B0604020202020204" pitchFamily="34" charset="0"/>
              <a:buChar char="•"/>
            </a:pPr>
            <a:endParaRPr lang="en-US" sz="1600" i="0" u="none"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i="0" u="none" dirty="0">
                <a:latin typeface="Times New Roman" panose="02020603050405020304" pitchFamily="18" charset="0"/>
                <a:cs typeface="Times New Roman" panose="02020603050405020304" pitchFamily="18" charset="0"/>
              </a:rPr>
              <a:t>The image above shows the process of data acquisition from EEG CAP  and applying filter, later exporting it to MATLAB by LSL.</a:t>
            </a:r>
          </a:p>
          <a:p>
            <a:pPr marL="285750" indent="-285750" algn="just">
              <a:buFont typeface="Arial" panose="020B0604020202020204" pitchFamily="34" charset="0"/>
              <a:buChar char="•"/>
            </a:pPr>
            <a:endParaRPr lang="en-US" sz="1600" i="0" u="none"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1600" i="0" u="none" dirty="0">
                <a:latin typeface="Times New Roman" panose="02020603050405020304" pitchFamily="18" charset="0"/>
                <a:cs typeface="Times New Roman" panose="02020603050405020304" pitchFamily="18" charset="0"/>
              </a:rPr>
              <a:t>The image below shows the configuration of applied raw EEG data.</a:t>
            </a:r>
            <a:endParaRPr lang="en-IN" sz="1600" i="0" u="none"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en-US" sz="1600" i="0" u="none" dirty="0">
              <a:latin typeface="Times New Roman" panose="02020603050405020304" pitchFamily="18" charset="0"/>
              <a:cs typeface="Times New Roman" panose="02020603050405020304" pitchFamily="18" charset="0"/>
            </a:endParaRPr>
          </a:p>
        </p:txBody>
      </p:sp>
      <p:pic>
        <p:nvPicPr>
          <p:cNvPr id="4099" name="Picture 3">
            <a:extLst>
              <a:ext uri="{FF2B5EF4-FFF2-40B4-BE49-F238E27FC236}">
                <a16:creationId xmlns:a16="http://schemas.microsoft.com/office/drawing/2014/main" id="{794D1DB2-0D6B-4EAD-B866-DDDF008FDDF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062854" y="4843967"/>
            <a:ext cx="3198429" cy="2171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39198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3700" y="390329"/>
            <a:ext cx="7693025" cy="560387"/>
          </a:xfrm>
        </p:spPr>
        <p:txBody>
          <a:bodyPr/>
          <a:lstStyle/>
          <a:p>
            <a:r>
              <a:rPr lang="en-IN" sz="3200" dirty="0">
                <a:solidFill>
                  <a:srgbClr val="C00000"/>
                </a:solidFill>
                <a:latin typeface="Cambria" panose="02040503050406030204" pitchFamily="18" charset="0"/>
              </a:rPr>
              <a:t>Canonical Correlation Analysis</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11</a:t>
            </a:fld>
            <a:endParaRPr lang="de-DE">
              <a:latin typeface="Cambria" panose="02040503050406030204" pitchFamily="18" charset="0"/>
            </a:endParaRPr>
          </a:p>
        </p:txBody>
      </p:sp>
      <p:pic>
        <p:nvPicPr>
          <p:cNvPr id="3"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6500" y="11662"/>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Content Placeholder 2">
            <a:extLst>
              <a:ext uri="{FF2B5EF4-FFF2-40B4-BE49-F238E27FC236}">
                <a16:creationId xmlns:a16="http://schemas.microsoft.com/office/drawing/2014/main" id="{06E8FC89-D9AD-47F2-881B-B6DA894C2584}"/>
              </a:ext>
            </a:extLst>
          </p:cNvPr>
          <p:cNvSpPr>
            <a:spLocks noGrp="1"/>
          </p:cNvSpPr>
          <p:nvPr>
            <p:ph idx="1"/>
          </p:nvPr>
        </p:nvSpPr>
        <p:spPr>
          <a:xfrm>
            <a:off x="241300" y="1285081"/>
            <a:ext cx="7467600" cy="5467350"/>
          </a:xfrm>
        </p:spPr>
        <p:txBody>
          <a:bodyPr>
            <a:normAutofit/>
          </a:bodyPr>
          <a:lstStyle/>
          <a:p>
            <a:r>
              <a:rPr lang="en-IN" sz="2000" dirty="0">
                <a:latin typeface="Times New Roman" panose="02020603050405020304" pitchFamily="18" charset="0"/>
                <a:cs typeface="Times New Roman" panose="02020603050405020304" pitchFamily="18" charset="0"/>
              </a:rPr>
              <a:t>CCA is a multivariable statistical method used when there are two sets of data, which may have some underlying correlation.</a:t>
            </a:r>
          </a:p>
          <a:p>
            <a:r>
              <a:rPr lang="en-IN" sz="2000" dirty="0">
                <a:latin typeface="Times New Roman" panose="02020603050405020304" pitchFamily="18" charset="0"/>
                <a:cs typeface="Times New Roman" panose="02020603050405020304" pitchFamily="18" charset="0"/>
              </a:rPr>
              <a:t>CCA extends ordinary correlation to two sets of variables. </a:t>
            </a:r>
          </a:p>
          <a:p>
            <a:r>
              <a:rPr lang="en-IN" sz="2000" dirty="0">
                <a:latin typeface="Times New Roman" panose="02020603050405020304" pitchFamily="18" charset="0"/>
                <a:cs typeface="Times New Roman" panose="02020603050405020304" pitchFamily="18" charset="0"/>
              </a:rPr>
              <a:t>First, CCA finds a pair of linear combinations, called canonical variables, for two sets (each set consist of each electrode data), such that the correlation between the two canonical variables is maximized.</a:t>
            </a:r>
          </a:p>
          <a:p>
            <a:r>
              <a:rPr lang="en-IN" sz="2000" dirty="0">
                <a:latin typeface="Times New Roman" panose="02020603050405020304" pitchFamily="18" charset="0"/>
                <a:cs typeface="Times New Roman" panose="02020603050405020304" pitchFamily="18" charset="0"/>
              </a:rPr>
              <a:t>Then it finds a second pair, which is uncorrelated with the first pair of canonical variables but has a next highest correlation. </a:t>
            </a:r>
          </a:p>
          <a:p>
            <a:r>
              <a:rPr lang="en-IN" sz="2000" dirty="0">
                <a:latin typeface="Times New Roman" panose="02020603050405020304" pitchFamily="18" charset="0"/>
                <a:cs typeface="Times New Roman" panose="02020603050405020304" pitchFamily="18" charset="0"/>
              </a:rPr>
              <a:t>The process of constructing canonical variables continues until the number of pairs of canonical variables equals the number of variables in the smaller set. </a:t>
            </a:r>
          </a:p>
          <a:p>
            <a:r>
              <a:rPr lang="en-IN" sz="2000" dirty="0">
                <a:latin typeface="Times New Roman" panose="02020603050405020304" pitchFamily="18" charset="0"/>
                <a:cs typeface="Times New Roman" panose="02020603050405020304" pitchFamily="18" charset="0"/>
              </a:rPr>
              <a:t>The coefficients describe the correlation relation of the two sets and largest coefficient of multiple correlation coefficients is considered.</a:t>
            </a:r>
          </a:p>
          <a:p>
            <a:endParaRPr lang="en-IN" sz="2000" dirty="0">
              <a:latin typeface="Times New Roman" panose="02020603050405020304" pitchFamily="18" charset="0"/>
              <a:cs typeface="Times New Roman" panose="02020603050405020304" pitchFamily="18" charset="0"/>
            </a:endParaRPr>
          </a:p>
        </p:txBody>
      </p:sp>
      <p:pic>
        <p:nvPicPr>
          <p:cNvPr id="3074" name="Picture 2">
            <a:extLst>
              <a:ext uri="{FF2B5EF4-FFF2-40B4-BE49-F238E27FC236}">
                <a16:creationId xmlns:a16="http://schemas.microsoft.com/office/drawing/2014/main" id="{CF3D0FD2-2619-46FF-AD52-2CD326844F8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781925" y="2866231"/>
            <a:ext cx="2789237" cy="3545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8">
            <a:extLst>
              <a:ext uri="{FF2B5EF4-FFF2-40B4-BE49-F238E27FC236}">
                <a16:creationId xmlns:a16="http://schemas.microsoft.com/office/drawing/2014/main" id="{B065C60C-F40A-45CE-959F-1CCB3E1FF3D7}"/>
              </a:ext>
            </a:extLst>
          </p:cNvPr>
          <p:cNvSpPr txBox="1"/>
          <p:nvPr/>
        </p:nvSpPr>
        <p:spPr>
          <a:xfrm>
            <a:off x="7434833" y="6528718"/>
            <a:ext cx="3296095" cy="362022"/>
          </a:xfrm>
          <a:prstGeom prst="rect">
            <a:avLst/>
          </a:prstGeom>
          <a:noFill/>
        </p:spPr>
        <p:txBody>
          <a:bodyPr wrap="none" rtlCol="0">
            <a:spAutoFit/>
          </a:bodyPr>
          <a:lstStyle/>
          <a:p>
            <a:r>
              <a:rPr lang="en-IN" i="0" u="none" dirty="0">
                <a:latin typeface="Times New Roman" panose="02020603050405020304" pitchFamily="18" charset="0"/>
                <a:cs typeface="Times New Roman" panose="02020603050405020304" pitchFamily="18" charset="0"/>
              </a:rPr>
              <a:t>The output of CCA: Stimulus number</a:t>
            </a:r>
          </a:p>
        </p:txBody>
      </p:sp>
    </p:spTree>
    <p:extLst>
      <p:ext uri="{BB962C8B-B14F-4D97-AF65-F5344CB8AC3E}">
        <p14:creationId xmlns:p14="http://schemas.microsoft.com/office/powerpoint/2010/main" val="2426133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275431"/>
            <a:ext cx="6767512" cy="560387"/>
          </a:xfrm>
        </p:spPr>
        <p:txBody>
          <a:bodyPr/>
          <a:lstStyle/>
          <a:p>
            <a:r>
              <a:rPr lang="en-IN" sz="3500" dirty="0">
                <a:solidFill>
                  <a:srgbClr val="C00000"/>
                </a:solidFill>
                <a:latin typeface="Cambria" panose="02040503050406030204" pitchFamily="18" charset="0"/>
              </a:rPr>
              <a:t>Results and Discussion</a:t>
            </a:r>
          </a:p>
        </p:txBody>
      </p:sp>
      <p:pic>
        <p:nvPicPr>
          <p:cNvPr id="6" name="Content Placeholder 5">
            <a:extLst>
              <a:ext uri="{FF2B5EF4-FFF2-40B4-BE49-F238E27FC236}">
                <a16:creationId xmlns:a16="http://schemas.microsoft.com/office/drawing/2014/main" id="{6BECE646-14DA-4873-8D59-AD603A3E213A}"/>
              </a:ext>
            </a:extLst>
          </p:cNvPr>
          <p:cNvPicPr>
            <a:picLocks noGrp="1" noChangeAspect="1"/>
          </p:cNvPicPr>
          <p:nvPr>
            <p:ph idx="1"/>
          </p:nvPr>
        </p:nvPicPr>
        <p:blipFill>
          <a:blip r:embed="rId2"/>
          <a:stretch>
            <a:fillRect/>
          </a:stretch>
        </p:blipFill>
        <p:spPr>
          <a:xfrm>
            <a:off x="88900" y="1342231"/>
            <a:ext cx="6125087" cy="3474484"/>
          </a:xfrm>
          <a:prstGeom prst="rect">
            <a:avLst/>
          </a:prstGeom>
        </p:spPr>
      </p:pic>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12</a:t>
            </a:fld>
            <a:endParaRPr lang="de-DE"/>
          </a:p>
        </p:txBody>
      </p:sp>
      <p:pic>
        <p:nvPicPr>
          <p:cNvPr id="4"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0300" y="3456"/>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7" name="Table 6">
            <a:extLst>
              <a:ext uri="{FF2B5EF4-FFF2-40B4-BE49-F238E27FC236}">
                <a16:creationId xmlns:a16="http://schemas.microsoft.com/office/drawing/2014/main" id="{170B1A43-F3EF-4BA8-8E6E-87578F7B5276}"/>
              </a:ext>
            </a:extLst>
          </p:cNvPr>
          <p:cNvGraphicFramePr>
            <a:graphicFrameLocks noGrp="1"/>
          </p:cNvGraphicFramePr>
          <p:nvPr/>
        </p:nvGraphicFramePr>
        <p:xfrm>
          <a:off x="6259021" y="2028031"/>
          <a:ext cx="4047490" cy="2536511"/>
        </p:xfrm>
        <a:graphic>
          <a:graphicData uri="http://schemas.openxmlformats.org/drawingml/2006/table">
            <a:tbl>
              <a:tblPr firstRow="1" firstCol="1" bandRow="1">
                <a:tableStyleId>{5C22544A-7EE6-4342-B048-85BDC9FD1C3A}</a:tableStyleId>
              </a:tblPr>
              <a:tblGrid>
                <a:gridCol w="958850">
                  <a:extLst>
                    <a:ext uri="{9D8B030D-6E8A-4147-A177-3AD203B41FA5}">
                      <a16:colId xmlns:a16="http://schemas.microsoft.com/office/drawing/2014/main" val="595179441"/>
                    </a:ext>
                  </a:extLst>
                </a:gridCol>
                <a:gridCol w="795655">
                  <a:extLst>
                    <a:ext uri="{9D8B030D-6E8A-4147-A177-3AD203B41FA5}">
                      <a16:colId xmlns:a16="http://schemas.microsoft.com/office/drawing/2014/main" val="1379126108"/>
                    </a:ext>
                  </a:extLst>
                </a:gridCol>
                <a:gridCol w="2292985">
                  <a:extLst>
                    <a:ext uri="{9D8B030D-6E8A-4147-A177-3AD203B41FA5}">
                      <a16:colId xmlns:a16="http://schemas.microsoft.com/office/drawing/2014/main" val="401492212"/>
                    </a:ext>
                  </a:extLst>
                </a:gridCol>
              </a:tblGrid>
              <a:tr h="0">
                <a:tc>
                  <a:txBody>
                    <a:bodyPr/>
                    <a:lstStyle/>
                    <a:p>
                      <a:pPr algn="just">
                        <a:lnSpc>
                          <a:spcPct val="150000"/>
                        </a:lnSpc>
                        <a:spcAft>
                          <a:spcPts val="0"/>
                        </a:spcAft>
                      </a:pPr>
                      <a:r>
                        <a:rPr lang="en-IN" sz="1200">
                          <a:effectLst/>
                        </a:rPr>
                        <a:t>Stimulus. No.</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dirty="0">
                          <a:effectLst/>
                        </a:rPr>
                        <a:t>frequency</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Open Bionic hand action</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517273230"/>
                  </a:ext>
                </a:extLst>
              </a:tr>
              <a:tr h="0">
                <a:tc>
                  <a:txBody>
                    <a:bodyPr/>
                    <a:lstStyle/>
                    <a:p>
                      <a:pPr algn="just">
                        <a:lnSpc>
                          <a:spcPct val="150000"/>
                        </a:lnSpc>
                        <a:spcAft>
                          <a:spcPts val="0"/>
                        </a:spcAft>
                      </a:pPr>
                      <a:r>
                        <a:rPr lang="en-IN" sz="1200">
                          <a:effectLst/>
                        </a:rPr>
                        <a:t>1</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8</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Thumb closes</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037745645"/>
                  </a:ext>
                </a:extLst>
              </a:tr>
              <a:tr h="0">
                <a:tc>
                  <a:txBody>
                    <a:bodyPr/>
                    <a:lstStyle/>
                    <a:p>
                      <a:pPr algn="just">
                        <a:lnSpc>
                          <a:spcPct val="150000"/>
                        </a:lnSpc>
                        <a:spcAft>
                          <a:spcPts val="0"/>
                        </a:spcAft>
                      </a:pPr>
                      <a:r>
                        <a:rPr lang="en-IN" sz="1200">
                          <a:effectLst/>
                        </a:rPr>
                        <a:t>2</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9</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Index finger closes</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347205987"/>
                  </a:ext>
                </a:extLst>
              </a:tr>
              <a:tr h="0">
                <a:tc>
                  <a:txBody>
                    <a:bodyPr/>
                    <a:lstStyle/>
                    <a:p>
                      <a:pPr algn="just">
                        <a:lnSpc>
                          <a:spcPct val="150000"/>
                        </a:lnSpc>
                        <a:spcAft>
                          <a:spcPts val="0"/>
                        </a:spcAft>
                      </a:pPr>
                      <a:r>
                        <a:rPr lang="en-IN" sz="1200">
                          <a:effectLst/>
                        </a:rPr>
                        <a:t>3</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10</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Middle finger closes</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979764521"/>
                  </a:ext>
                </a:extLst>
              </a:tr>
              <a:tr h="0">
                <a:tc>
                  <a:txBody>
                    <a:bodyPr/>
                    <a:lstStyle/>
                    <a:p>
                      <a:pPr algn="just">
                        <a:lnSpc>
                          <a:spcPct val="150000"/>
                        </a:lnSpc>
                        <a:spcAft>
                          <a:spcPts val="0"/>
                        </a:spcAft>
                      </a:pPr>
                      <a:r>
                        <a:rPr lang="en-IN" sz="1200">
                          <a:effectLst/>
                        </a:rPr>
                        <a:t>4</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11</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Both little and ring finger closes</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547101314"/>
                  </a:ext>
                </a:extLst>
              </a:tr>
              <a:tr h="0">
                <a:tc>
                  <a:txBody>
                    <a:bodyPr/>
                    <a:lstStyle/>
                    <a:p>
                      <a:pPr algn="just">
                        <a:lnSpc>
                          <a:spcPct val="150000"/>
                        </a:lnSpc>
                        <a:spcAft>
                          <a:spcPts val="0"/>
                        </a:spcAft>
                      </a:pPr>
                      <a:r>
                        <a:rPr lang="en-IN" sz="1200">
                          <a:effectLst/>
                        </a:rPr>
                        <a:t>5</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12</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Little, ring and middle finger closes</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788315531"/>
                  </a:ext>
                </a:extLst>
              </a:tr>
              <a:tr h="0">
                <a:tc>
                  <a:txBody>
                    <a:bodyPr/>
                    <a:lstStyle/>
                    <a:p>
                      <a:pPr algn="just">
                        <a:lnSpc>
                          <a:spcPct val="150000"/>
                        </a:lnSpc>
                        <a:spcAft>
                          <a:spcPts val="0"/>
                        </a:spcAft>
                      </a:pPr>
                      <a:r>
                        <a:rPr lang="en-IN" sz="1200">
                          <a:effectLst/>
                        </a:rPr>
                        <a:t>6</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a:effectLst/>
                        </a:rPr>
                        <a:t>13</a:t>
                      </a:r>
                      <a:endParaRPr lang="en-IN" sz="10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algn="just">
                        <a:lnSpc>
                          <a:spcPct val="150000"/>
                        </a:lnSpc>
                        <a:spcAft>
                          <a:spcPts val="0"/>
                        </a:spcAft>
                      </a:pPr>
                      <a:r>
                        <a:rPr lang="en-IN" sz="1200" dirty="0">
                          <a:effectLst/>
                        </a:rPr>
                        <a:t>Thumb, little and ring finger closes</a:t>
                      </a:r>
                      <a:endParaRPr lang="en-IN" sz="10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798746347"/>
                  </a:ext>
                </a:extLst>
              </a:tr>
            </a:tbl>
          </a:graphicData>
        </a:graphic>
      </p:graphicFrame>
      <p:sp>
        <p:nvSpPr>
          <p:cNvPr id="9" name="TextBox 8">
            <a:extLst>
              <a:ext uri="{FF2B5EF4-FFF2-40B4-BE49-F238E27FC236}">
                <a16:creationId xmlns:a16="http://schemas.microsoft.com/office/drawing/2014/main" id="{2D6BC6DE-BC27-43F8-99BA-13CAF52F9A30}"/>
              </a:ext>
            </a:extLst>
          </p:cNvPr>
          <p:cNvSpPr txBox="1"/>
          <p:nvPr/>
        </p:nvSpPr>
        <p:spPr>
          <a:xfrm>
            <a:off x="0" y="4858860"/>
            <a:ext cx="10693400" cy="2134559"/>
          </a:xfrm>
          <a:prstGeom prst="rect">
            <a:avLst/>
          </a:prstGeom>
          <a:noFill/>
        </p:spPr>
        <p:txBody>
          <a:bodyPr wrap="square" rtlCol="0">
            <a:spAutoFit/>
          </a:bodyPr>
          <a:lstStyle/>
          <a:p>
            <a:pPr marL="28575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This study uses an online-system, where it collects, processes and analyse the real-time data to compute the gazed target frequency on the screen as output. </a:t>
            </a:r>
          </a:p>
          <a:p>
            <a:pPr marL="28575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After CCA in MATLAB the system outputs the CCA values, and max of this CCA values is resulted with its corresponding index of targeted flickering region.</a:t>
            </a:r>
          </a:p>
          <a:p>
            <a:pPr marL="28575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Further, for a specific index number of target frequency resulted, a particular numerical digit is assigned which is sent as binary data from MATLAB to Arduino software through serial communication. </a:t>
            </a:r>
          </a:p>
          <a:p>
            <a:pPr marL="28575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The Brunel hand is programmed to respond to the sent binary data into Arduino Serial Monitor.</a:t>
            </a:r>
          </a:p>
        </p:txBody>
      </p:sp>
    </p:spTree>
    <p:extLst>
      <p:ext uri="{BB962C8B-B14F-4D97-AF65-F5344CB8AC3E}">
        <p14:creationId xmlns:p14="http://schemas.microsoft.com/office/powerpoint/2010/main" val="26604255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275431"/>
            <a:ext cx="6767512" cy="560387"/>
          </a:xfrm>
        </p:spPr>
        <p:txBody>
          <a:bodyPr/>
          <a:lstStyle/>
          <a:p>
            <a:r>
              <a:rPr lang="en-IN" sz="3500" dirty="0">
                <a:solidFill>
                  <a:srgbClr val="C00000"/>
                </a:solidFill>
                <a:latin typeface="Cambria" panose="02040503050406030204" pitchFamily="18" charset="0"/>
              </a:rPr>
              <a:t>Future scope:</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13</a:t>
            </a:fld>
            <a:endParaRPr lang="de-DE"/>
          </a:p>
        </p:txBody>
      </p:sp>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0300" y="3456"/>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a:extLst>
              <a:ext uri="{FF2B5EF4-FFF2-40B4-BE49-F238E27FC236}">
                <a16:creationId xmlns:a16="http://schemas.microsoft.com/office/drawing/2014/main" id="{7BC20C98-1D4C-4A9D-A36B-CB011DF66E15}"/>
              </a:ext>
            </a:extLst>
          </p:cNvPr>
          <p:cNvSpPr txBox="1"/>
          <p:nvPr/>
        </p:nvSpPr>
        <p:spPr>
          <a:xfrm>
            <a:off x="317500" y="1269483"/>
            <a:ext cx="9447504" cy="5975867"/>
          </a:xfrm>
          <a:prstGeom prst="rect">
            <a:avLst/>
          </a:prstGeom>
          <a:noFill/>
        </p:spPr>
        <p:txBody>
          <a:bodyPr wrap="square" rtlCol="0">
            <a:spAutoFit/>
          </a:bodyPr>
          <a:lstStyle/>
          <a:p>
            <a:pPr algn="l"/>
            <a:r>
              <a:rPr lang="en-IN" i="0" u="none" dirty="0">
                <a:latin typeface="Times New Roman" panose="02020603050405020304" pitchFamily="18" charset="0"/>
                <a:cs typeface="Times New Roman" panose="02020603050405020304" pitchFamily="18" charset="0"/>
              </a:rPr>
              <a:t>1) Building feedback system: </a:t>
            </a:r>
          </a:p>
          <a:p>
            <a:pPr algn="l"/>
            <a:r>
              <a:rPr lang="en-IN" i="0" u="none" dirty="0">
                <a:latin typeface="Times New Roman" panose="02020603050405020304" pitchFamily="18" charset="0"/>
                <a:cs typeface="Times New Roman" panose="02020603050405020304" pitchFamily="18" charset="0"/>
              </a:rPr>
              <a:t>We can able to increase no. of options for operating the prosthetic hand without increasing the noise.</a:t>
            </a:r>
          </a:p>
          <a:p>
            <a:pPr algn="l"/>
            <a:r>
              <a:rPr lang="en-IN" i="0" u="none" dirty="0">
                <a:latin typeface="Times New Roman" panose="02020603050405020304" pitchFamily="18" charset="0"/>
                <a:cs typeface="Times New Roman" panose="02020603050405020304" pitchFamily="18" charset="0"/>
              </a:rPr>
              <a:t> </a:t>
            </a:r>
          </a:p>
          <a:p>
            <a:pPr algn="l"/>
            <a:r>
              <a:rPr lang="en-IN" i="0" u="none" dirty="0">
                <a:latin typeface="Times New Roman" panose="02020603050405020304" pitchFamily="18" charset="0"/>
                <a:cs typeface="Times New Roman" panose="02020603050405020304" pitchFamily="18" charset="0"/>
              </a:rPr>
              <a:t>2) EEG headset:</a:t>
            </a:r>
          </a:p>
          <a:p>
            <a:pPr algn="l"/>
            <a:r>
              <a:rPr lang="en-IN" i="0" u="none" dirty="0">
                <a:latin typeface="Times New Roman" panose="02020603050405020304" pitchFamily="18" charset="0"/>
                <a:cs typeface="Times New Roman" panose="02020603050405020304" pitchFamily="18" charset="0"/>
              </a:rPr>
              <a:t>EEG data recorded also depends on user’s concentration which requires his/her comfort for wearing the headset. The design of the EEG headset such that it is more comfortable to wear and gain better data would be very useful than the headset which is currently being used that acquires better signal by squeezing the electrodes on the scalp. </a:t>
            </a:r>
          </a:p>
          <a:p>
            <a:pPr algn="l"/>
            <a:r>
              <a:rPr lang="en-IN" i="0" u="none" dirty="0">
                <a:latin typeface="Times New Roman" panose="02020603050405020304" pitchFamily="18" charset="0"/>
                <a:cs typeface="Times New Roman" panose="02020603050405020304" pitchFamily="18" charset="0"/>
              </a:rPr>
              <a:t> </a:t>
            </a:r>
          </a:p>
          <a:p>
            <a:pPr algn="l"/>
            <a:r>
              <a:rPr lang="en-IN" i="0" u="none" dirty="0">
                <a:latin typeface="Times New Roman" panose="02020603050405020304" pitchFamily="18" charset="0"/>
                <a:cs typeface="Times New Roman" panose="02020603050405020304" pitchFamily="18" charset="0"/>
              </a:rPr>
              <a:t>3) Optimising signal processing:</a:t>
            </a:r>
          </a:p>
          <a:p>
            <a:pPr algn="l"/>
            <a:r>
              <a:rPr lang="en-IN" i="0" u="none" dirty="0">
                <a:latin typeface="Times New Roman" panose="02020603050405020304" pitchFamily="18" charset="0"/>
                <a:cs typeface="Times New Roman" panose="02020603050405020304" pitchFamily="18" charset="0"/>
              </a:rPr>
              <a:t>The adoption Joint Frequency Phase Modulation (JFPM) technique that creates unique flashing stimulus flashing at different frequency and phase making it easy to identify leading to reducing noise. And, improving signal processing filters can also increase the SNR and BCI communication rates.</a:t>
            </a:r>
          </a:p>
          <a:p>
            <a:pPr algn="l"/>
            <a:r>
              <a:rPr lang="en-IN" i="0" u="none" dirty="0">
                <a:latin typeface="Times New Roman" panose="02020603050405020304" pitchFamily="18" charset="0"/>
                <a:cs typeface="Times New Roman" panose="02020603050405020304" pitchFamily="18" charset="0"/>
              </a:rPr>
              <a:t> </a:t>
            </a:r>
          </a:p>
          <a:p>
            <a:pPr algn="l"/>
            <a:r>
              <a:rPr lang="en-IN" i="0" u="none" dirty="0">
                <a:latin typeface="Times New Roman" panose="02020603050405020304" pitchFamily="18" charset="0"/>
                <a:cs typeface="Times New Roman" panose="02020603050405020304" pitchFamily="18" charset="0"/>
              </a:rPr>
              <a:t>4) using Machine learning:</a:t>
            </a:r>
          </a:p>
          <a:p>
            <a:pPr algn="l"/>
            <a:r>
              <a:rPr lang="en-IN" i="0" u="none" dirty="0">
                <a:latin typeface="Times New Roman" panose="02020603050405020304" pitchFamily="18" charset="0"/>
                <a:cs typeface="Times New Roman" panose="02020603050405020304" pitchFamily="18" charset="0"/>
              </a:rPr>
              <a:t>The SSVEP is not required much user training. But if training is done the results will be much better than non-training. By use of Machine learning the data acquired can be trained to get better result. Machine learning can also be used for getting optimal stimulus size, user specific time window and training to acquire better data to reduce different subjects variation while gazing at screen in performance.</a:t>
            </a:r>
          </a:p>
          <a:p>
            <a:pPr algn="l"/>
            <a:endParaRPr lang="en-IN" i="0" u="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08601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199231"/>
            <a:ext cx="6767512" cy="560387"/>
          </a:xfrm>
        </p:spPr>
        <p:txBody>
          <a:bodyPr/>
          <a:lstStyle/>
          <a:p>
            <a:r>
              <a:rPr lang="en-IN" sz="3200" dirty="0">
                <a:solidFill>
                  <a:srgbClr val="C00000"/>
                </a:solidFill>
                <a:latin typeface="Cambria" panose="02040503050406030204" pitchFamily="18" charset="0"/>
              </a:rPr>
              <a:t>Work Plan (Gantt Chart)</a:t>
            </a:r>
          </a:p>
        </p:txBody>
      </p:sp>
      <p:sp>
        <p:nvSpPr>
          <p:cNvPr id="4" name="Slide Number Placeholder 3"/>
          <p:cNvSpPr>
            <a:spLocks noGrp="1"/>
          </p:cNvSpPr>
          <p:nvPr>
            <p:ph type="sldNum" sz="quarter" idx="11"/>
          </p:nvPr>
        </p:nvSpPr>
        <p:spPr/>
        <p:txBody>
          <a:bodyPr/>
          <a:lstStyle/>
          <a:p>
            <a:pPr>
              <a:defRPr/>
            </a:pPr>
            <a:fld id="{5A574AF9-54B2-4954-A529-1353457F4588}" type="slidenum">
              <a:rPr lang="de-DE" smtClean="0"/>
              <a:pPr>
                <a:defRPr/>
              </a:pPr>
              <a:t>14</a:t>
            </a:fld>
            <a:endParaRPr lang="de-DE"/>
          </a:p>
        </p:txBody>
      </p:sp>
      <p:pic>
        <p:nvPicPr>
          <p:cNvPr id="6"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56500" y="3628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7" name="Content Placeholder 10">
            <a:extLst>
              <a:ext uri="{FF2B5EF4-FFF2-40B4-BE49-F238E27FC236}">
                <a16:creationId xmlns:a16="http://schemas.microsoft.com/office/drawing/2014/main" id="{67160DBB-84BD-4778-8E5C-0F7B651CF5F3}"/>
              </a:ext>
            </a:extLst>
          </p:cNvPr>
          <p:cNvGraphicFramePr>
            <a:graphicFrameLocks noGrp="1"/>
          </p:cNvGraphicFramePr>
          <p:nvPr>
            <p:ph idx="1"/>
            <p:extLst>
              <p:ext uri="{D42A27DB-BD31-4B8C-83A1-F6EECF244321}">
                <p14:modId xmlns:p14="http://schemas.microsoft.com/office/powerpoint/2010/main" val="2948250279"/>
              </p:ext>
            </p:extLst>
          </p:nvPr>
        </p:nvGraphicFramePr>
        <p:xfrm>
          <a:off x="4051299" y="1189831"/>
          <a:ext cx="7413625" cy="4590140"/>
        </p:xfrm>
        <a:graphic>
          <a:graphicData uri="http://schemas.openxmlformats.org/drawingml/2006/chart">
            <c:chart xmlns:c="http://schemas.openxmlformats.org/drawingml/2006/chart" xmlns:r="http://schemas.openxmlformats.org/officeDocument/2006/relationships" r:id="rId3"/>
          </a:graphicData>
        </a:graphic>
      </p:graphicFrame>
      <p:sp>
        <p:nvSpPr>
          <p:cNvPr id="8" name="Content Placeholder 2">
            <a:extLst>
              <a:ext uri="{FF2B5EF4-FFF2-40B4-BE49-F238E27FC236}">
                <a16:creationId xmlns:a16="http://schemas.microsoft.com/office/drawing/2014/main" id="{C3712AE6-BE85-4E8C-BFFE-83EA3C9124D3}"/>
              </a:ext>
            </a:extLst>
          </p:cNvPr>
          <p:cNvSpPr txBox="1">
            <a:spLocks/>
          </p:cNvSpPr>
          <p:nvPr/>
        </p:nvSpPr>
        <p:spPr bwMode="gray">
          <a:xfrm>
            <a:off x="165100" y="1566465"/>
            <a:ext cx="3711634" cy="4428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normAutofit fontScale="92500" lnSpcReduction="10000"/>
          </a:bodyPr>
          <a:lstStyle>
            <a:lvl1pPr marL="342900" indent="-342900" algn="l" defTabSz="1042988" rtl="0" eaLnBrk="0" fontAlgn="base" hangingPunct="0">
              <a:lnSpc>
                <a:spcPct val="120000"/>
              </a:lnSpc>
              <a:spcBef>
                <a:spcPct val="0"/>
              </a:spcBef>
              <a:spcAft>
                <a:spcPct val="0"/>
              </a:spcAft>
              <a:buChar char="•"/>
              <a:tabLst>
                <a:tab pos="449263" algn="l"/>
                <a:tab pos="898525" algn="l"/>
                <a:tab pos="1347788" algn="l"/>
                <a:tab pos="1797050" algn="l"/>
              </a:tabLst>
              <a:defRPr sz="3200">
                <a:solidFill>
                  <a:schemeClr val="tx1"/>
                </a:solidFill>
                <a:latin typeface="+mn-lt"/>
                <a:ea typeface="+mn-ea"/>
                <a:cs typeface="+mn-cs"/>
              </a:defRPr>
            </a:lvl1pPr>
            <a:lvl2pPr marL="446088" indent="-444500"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800">
                <a:solidFill>
                  <a:schemeClr val="tx1"/>
                </a:solidFill>
                <a:latin typeface="+mn-lt"/>
                <a:cs typeface="+mn-cs"/>
              </a:defRPr>
            </a:lvl2pPr>
            <a:lvl3pPr marL="895350"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400">
                <a:solidFill>
                  <a:schemeClr val="tx1"/>
                </a:solidFill>
                <a:latin typeface="+mn-lt"/>
                <a:cs typeface="+mn-cs"/>
              </a:defRPr>
            </a:lvl3pPr>
            <a:lvl4pPr marL="1344613"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000">
                <a:solidFill>
                  <a:schemeClr val="tx1"/>
                </a:solidFill>
                <a:latin typeface="+mn-lt"/>
                <a:cs typeface="+mn-cs"/>
              </a:defRPr>
            </a:lvl4pPr>
            <a:lvl5pPr marL="1793875" indent="-447675" algn="l" defTabSz="1042988" rtl="0" eaLnBrk="0" fontAlgn="base" hangingPunct="0">
              <a:lnSpc>
                <a:spcPct val="120000"/>
              </a:lnSpc>
              <a:spcBef>
                <a:spcPct val="0"/>
              </a:spcBef>
              <a:spcAft>
                <a:spcPct val="0"/>
              </a:spcAft>
              <a:buFont typeface="Wingdings 3" pitchFamily="18" charset="2"/>
              <a:buChar char="Ò"/>
              <a:tabLst>
                <a:tab pos="449263" algn="l"/>
                <a:tab pos="898525" algn="l"/>
                <a:tab pos="1347788" algn="l"/>
                <a:tab pos="1797050" algn="l"/>
              </a:tabLst>
              <a:defRPr sz="2000">
                <a:solidFill>
                  <a:schemeClr val="tx1"/>
                </a:solidFill>
                <a:latin typeface="+mn-lt"/>
                <a:cs typeface="+mn-cs"/>
              </a:defRPr>
            </a:lvl5pPr>
            <a:lvl6pPr marL="22510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6pPr>
            <a:lvl7pPr marL="27082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7pPr>
            <a:lvl8pPr marL="31654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8pPr>
            <a:lvl9pPr marL="3622675" indent="-447675" algn="l" defTabSz="1042988" rtl="0" fontAlgn="base">
              <a:lnSpc>
                <a:spcPct val="120000"/>
              </a:lnSpc>
              <a:spcBef>
                <a:spcPct val="0"/>
              </a:spcBef>
              <a:spcAft>
                <a:spcPct val="0"/>
              </a:spcAft>
              <a:buFont typeface="Wingdings 3" pitchFamily="18" charset="2"/>
              <a:buChar char="Ò"/>
              <a:tabLst>
                <a:tab pos="449263" algn="l"/>
                <a:tab pos="898525" algn="l"/>
                <a:tab pos="1347788" algn="l"/>
                <a:tab pos="1797050" algn="l"/>
              </a:tabLst>
              <a:defRPr sz="1600">
                <a:solidFill>
                  <a:schemeClr val="tx1"/>
                </a:solidFill>
                <a:latin typeface="+mn-lt"/>
                <a:cs typeface="+mn-cs"/>
              </a:defRPr>
            </a:lvl9pPr>
          </a:lstStyle>
          <a:p>
            <a:pPr marL="0" indent="0" algn="just">
              <a:buFontTx/>
              <a:buNone/>
            </a:pPr>
            <a:r>
              <a:rPr lang="en-IN" sz="2400" i="0" u="none" kern="0" dirty="0">
                <a:latin typeface="Times New Roman" panose="02020603050405020304" pitchFamily="18" charset="0"/>
                <a:cs typeface="Times New Roman" panose="02020603050405020304" pitchFamily="18" charset="0"/>
              </a:rPr>
              <a:t>Tasks:</a:t>
            </a:r>
          </a:p>
          <a:p>
            <a:pPr marL="457200" indent="-457200" algn="just">
              <a:buFont typeface="+mj-lt"/>
              <a:buAutoNum type="arabicPeriod"/>
            </a:pPr>
            <a:r>
              <a:rPr lang="en-IN" sz="2400" i="0" u="none" kern="0" dirty="0">
                <a:latin typeface="Times New Roman" panose="02020603050405020304" pitchFamily="18" charset="0"/>
                <a:cs typeface="Times New Roman" panose="02020603050405020304" pitchFamily="18" charset="0"/>
              </a:rPr>
              <a:t>With use of </a:t>
            </a:r>
            <a:r>
              <a:rPr lang="en-IN" sz="2400" i="0" u="none" kern="0" dirty="0" err="1">
                <a:latin typeface="Times New Roman" panose="02020603050405020304" pitchFamily="18" charset="0"/>
                <a:cs typeface="Times New Roman" panose="02020603050405020304" pitchFamily="18" charset="0"/>
              </a:rPr>
              <a:t>Openvibe</a:t>
            </a:r>
            <a:r>
              <a:rPr lang="en-IN" sz="2400" i="0" u="none" kern="0" dirty="0">
                <a:latin typeface="Times New Roman" panose="02020603050405020304" pitchFamily="18" charset="0"/>
                <a:cs typeface="Times New Roman" panose="02020603050405020304" pitchFamily="18" charset="0"/>
              </a:rPr>
              <a:t> extract the signals and get the peak value (Phase 1 effort).</a:t>
            </a:r>
          </a:p>
          <a:p>
            <a:pPr marL="457200" indent="-457200" algn="just">
              <a:buFontTx/>
              <a:buAutoNum type="arabicPeriod" startAt="2"/>
            </a:pPr>
            <a:r>
              <a:rPr lang="en-US" sz="2400" i="0" u="none" kern="0" dirty="0">
                <a:latin typeface="Times New Roman" panose="02020603050405020304" pitchFamily="18" charset="0"/>
                <a:cs typeface="Times New Roman" panose="02020603050405020304" pitchFamily="18" charset="0"/>
              </a:rPr>
              <a:t>Create</a:t>
            </a:r>
            <a:r>
              <a:rPr lang="en-IN" sz="2400" i="0" u="none" kern="0" dirty="0">
                <a:latin typeface="Times New Roman" panose="02020603050405020304" pitchFamily="18" charset="0"/>
                <a:cs typeface="Times New Roman" panose="02020603050405020304" pitchFamily="18" charset="0"/>
              </a:rPr>
              <a:t> a transformation Algorithm to interface between output signals and prosthetic hand (Phase 2 effort).</a:t>
            </a:r>
          </a:p>
          <a:p>
            <a:pPr marL="457200" indent="-457200" algn="just">
              <a:buFont typeface="Arial" panose="020B0604020202020204" pitchFamily="34" charset="0"/>
              <a:buAutoNum type="arabicPeriod" startAt="2"/>
            </a:pPr>
            <a:r>
              <a:rPr lang="en-US" sz="2400" i="0" u="none" kern="0" dirty="0">
                <a:latin typeface="Times New Roman" panose="02020603050405020304" pitchFamily="18" charset="0"/>
                <a:cs typeface="Times New Roman" panose="02020603050405020304" pitchFamily="18" charset="0"/>
              </a:rPr>
              <a:t>Optimizing the total system (Phase 3 effort).</a:t>
            </a:r>
            <a:endParaRPr lang="en-IN" sz="2400" i="0" u="none" kern="0" dirty="0">
              <a:latin typeface="Times New Roman" panose="02020603050405020304" pitchFamily="18" charset="0"/>
              <a:cs typeface="Times New Roman" panose="02020603050405020304" pitchFamily="18" charset="0"/>
            </a:endParaRPr>
          </a:p>
          <a:p>
            <a:pPr marL="457200" indent="-457200" algn="just">
              <a:buFontTx/>
              <a:buAutoNum type="arabicPeriod" startAt="2"/>
            </a:pPr>
            <a:endParaRPr lang="en-IN" sz="2400" i="0" u="none" kern="0" dirty="0">
              <a:latin typeface="Times New Roman" panose="02020603050405020304" pitchFamily="18" charset="0"/>
              <a:cs typeface="Times New Roman" panose="02020603050405020304" pitchFamily="18" charset="0"/>
            </a:endParaRPr>
          </a:p>
          <a:p>
            <a:pPr marL="0" indent="0" algn="just">
              <a:buFontTx/>
              <a:buNone/>
            </a:pPr>
            <a:endParaRPr lang="en-IN" i="0" u="none" kern="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89874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351631"/>
            <a:ext cx="6767512" cy="560387"/>
          </a:xfrm>
        </p:spPr>
        <p:txBody>
          <a:bodyPr/>
          <a:lstStyle/>
          <a:p>
            <a:r>
              <a:rPr lang="en-IN" sz="3200" dirty="0">
                <a:solidFill>
                  <a:srgbClr val="C00000"/>
                </a:solidFill>
                <a:latin typeface="Cambria" panose="02040503050406030204" pitchFamily="18" charset="0"/>
              </a:rPr>
              <a:t>References</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15</a:t>
            </a:fld>
            <a:endParaRPr lang="de-DE">
              <a:latin typeface="Cambria" panose="02040503050406030204" pitchFamily="18" charset="0"/>
            </a:endParaRPr>
          </a:p>
        </p:txBody>
      </p:sp>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0638" y="21431"/>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Content Placeholder 2">
            <a:extLst>
              <a:ext uri="{FF2B5EF4-FFF2-40B4-BE49-F238E27FC236}">
                <a16:creationId xmlns:a16="http://schemas.microsoft.com/office/drawing/2014/main" id="{60EFCB2A-69E0-4155-9EAB-A77E124CF326}"/>
              </a:ext>
            </a:extLst>
          </p:cNvPr>
          <p:cNvSpPr>
            <a:spLocks noGrp="1"/>
          </p:cNvSpPr>
          <p:nvPr>
            <p:ph idx="1"/>
          </p:nvPr>
        </p:nvSpPr>
        <p:spPr>
          <a:xfrm>
            <a:off x="333375" y="1647031"/>
            <a:ext cx="10026650" cy="5140325"/>
          </a:xfrm>
        </p:spPr>
        <p:txBody>
          <a:bodyPr/>
          <a:lstStyle/>
          <a:p>
            <a:r>
              <a:rPr lang="en-IN" sz="2200" b="1" dirty="0">
                <a:latin typeface="Times New Roman" panose="02020603050405020304" pitchFamily="18" charset="0"/>
                <a:cs typeface="Times New Roman" panose="02020603050405020304" pitchFamily="18" charset="0"/>
              </a:rPr>
              <a:t>Reza Fazel-</a:t>
            </a:r>
            <a:r>
              <a:rPr lang="en-IN" sz="2200" b="1" dirty="0" err="1">
                <a:latin typeface="Times New Roman" panose="02020603050405020304" pitchFamily="18" charset="0"/>
                <a:cs typeface="Times New Roman" panose="02020603050405020304" pitchFamily="18" charset="0"/>
              </a:rPr>
              <a:t>Rezai</a:t>
            </a:r>
            <a:r>
              <a:rPr lang="en-IN" sz="2200" dirty="0">
                <a:latin typeface="Times New Roman" panose="02020603050405020304" pitchFamily="18" charset="0"/>
                <a:cs typeface="Times New Roman" panose="02020603050405020304" pitchFamily="18" charset="0"/>
              </a:rPr>
              <a:t>, </a:t>
            </a:r>
            <a:r>
              <a:rPr lang="en-IN" sz="2200" i="1" dirty="0">
                <a:latin typeface="Times New Roman" panose="02020603050405020304" pitchFamily="18" charset="0"/>
                <a:cs typeface="Times New Roman" panose="02020603050405020304" pitchFamily="18" charset="0"/>
              </a:rPr>
              <a:t>Recent Advances in Brain-Computer Interface Systems</a:t>
            </a:r>
            <a:r>
              <a:rPr lang="en-IN" sz="2200" dirty="0">
                <a:latin typeface="Times New Roman" panose="02020603050405020304" pitchFamily="18" charset="0"/>
                <a:cs typeface="Times New Roman" panose="02020603050405020304" pitchFamily="18" charset="0"/>
              </a:rPr>
              <a:t>, first edition, </a:t>
            </a:r>
            <a:r>
              <a:rPr lang="en-IN" sz="2200" dirty="0" err="1">
                <a:latin typeface="Times New Roman" panose="02020603050405020304" pitchFamily="18" charset="0"/>
                <a:cs typeface="Times New Roman" panose="02020603050405020304" pitchFamily="18" charset="0"/>
              </a:rPr>
              <a:t>InTech</a:t>
            </a:r>
            <a:r>
              <a:rPr lang="en-IN" sz="2200" dirty="0">
                <a:latin typeface="Times New Roman" panose="02020603050405020304" pitchFamily="18" charset="0"/>
                <a:cs typeface="Times New Roman" panose="02020603050405020304" pitchFamily="18" charset="0"/>
              </a:rPr>
              <a:t>, India, 2011.</a:t>
            </a:r>
            <a:endParaRPr lang="en-IN" sz="2200" b="1" dirty="0">
              <a:latin typeface="Times New Roman" panose="02020603050405020304" pitchFamily="18" charset="0"/>
              <a:cs typeface="Times New Roman" panose="02020603050405020304" pitchFamily="18" charset="0"/>
            </a:endParaRPr>
          </a:p>
          <a:p>
            <a:r>
              <a:rPr lang="en-IN" sz="2200" dirty="0" err="1">
                <a:latin typeface="Times New Roman" panose="02020603050405020304" pitchFamily="18" charset="0"/>
                <a:cs typeface="Times New Roman" panose="02020603050405020304" pitchFamily="18" charset="0"/>
              </a:rPr>
              <a:t>Yijun</a:t>
            </a:r>
            <a:r>
              <a:rPr lang="en-IN" sz="2200" dirty="0">
                <a:latin typeface="Times New Roman" panose="02020603050405020304" pitchFamily="18" charset="0"/>
                <a:cs typeface="Times New Roman" panose="02020603050405020304" pitchFamily="18" charset="0"/>
              </a:rPr>
              <a:t> Wang, </a:t>
            </a:r>
            <a:r>
              <a:rPr lang="en-IN" sz="2200" dirty="0" err="1">
                <a:latin typeface="Times New Roman" panose="02020603050405020304" pitchFamily="18" charset="0"/>
                <a:cs typeface="Times New Roman" panose="02020603050405020304" pitchFamily="18" charset="0"/>
              </a:rPr>
              <a:t>Xiaorong</a:t>
            </a:r>
            <a:r>
              <a:rPr lang="en-IN" sz="2200" dirty="0">
                <a:latin typeface="Times New Roman" panose="02020603050405020304" pitchFamily="18" charset="0"/>
                <a:cs typeface="Times New Roman" panose="02020603050405020304" pitchFamily="18" charset="0"/>
              </a:rPr>
              <a:t> Gao, Bo Hong, </a:t>
            </a:r>
            <a:r>
              <a:rPr lang="en-IN" sz="2200" dirty="0" err="1">
                <a:latin typeface="Times New Roman" panose="02020603050405020304" pitchFamily="18" charset="0"/>
                <a:cs typeface="Times New Roman" panose="02020603050405020304" pitchFamily="18" charset="0"/>
              </a:rPr>
              <a:t>Chuan</a:t>
            </a:r>
            <a:r>
              <a:rPr lang="en-IN" sz="2200" dirty="0">
                <a:latin typeface="Times New Roman" panose="02020603050405020304" pitchFamily="18" charset="0"/>
                <a:cs typeface="Times New Roman" panose="02020603050405020304" pitchFamily="18" charset="0"/>
              </a:rPr>
              <a:t> Jia and </a:t>
            </a:r>
            <a:r>
              <a:rPr lang="en-IN" sz="2200" dirty="0" err="1">
                <a:latin typeface="Times New Roman" panose="02020603050405020304" pitchFamily="18" charset="0"/>
                <a:cs typeface="Times New Roman" panose="02020603050405020304" pitchFamily="18" charset="0"/>
              </a:rPr>
              <a:t>Shangkai</a:t>
            </a:r>
            <a:r>
              <a:rPr lang="en-IN" sz="2200" dirty="0">
                <a:latin typeface="Times New Roman" panose="02020603050405020304" pitchFamily="18" charset="0"/>
                <a:cs typeface="Times New Roman" panose="02020603050405020304" pitchFamily="18" charset="0"/>
              </a:rPr>
              <a:t> Gao (2008), Brain–Computer Interfaces Based on Visual Evoked Potentials, IEEE Engineering In Medicine And Biology Magazine, Vol. 27 , No.5 , September-October, PP. 64 – 71.</a:t>
            </a:r>
          </a:p>
          <a:p>
            <a:r>
              <a:rPr lang="en-IN" sz="2200" dirty="0">
                <a:latin typeface="Times New Roman" panose="02020603050405020304" pitchFamily="18" charset="0"/>
                <a:cs typeface="Times New Roman" panose="02020603050405020304" pitchFamily="18" charset="0"/>
              </a:rPr>
              <a:t>Ming Cheng, </a:t>
            </a:r>
            <a:r>
              <a:rPr lang="en-IN" sz="2200" dirty="0" err="1">
                <a:latin typeface="Times New Roman" panose="02020603050405020304" pitchFamily="18" charset="0"/>
                <a:cs typeface="Times New Roman" panose="02020603050405020304" pitchFamily="18" charset="0"/>
              </a:rPr>
              <a:t>Xiaorong</a:t>
            </a:r>
            <a:r>
              <a:rPr lang="en-IN" sz="2200" dirty="0">
                <a:latin typeface="Times New Roman" panose="02020603050405020304" pitchFamily="18" charset="0"/>
                <a:cs typeface="Times New Roman" panose="02020603050405020304" pitchFamily="18" charset="0"/>
              </a:rPr>
              <a:t> Gao, </a:t>
            </a:r>
            <a:r>
              <a:rPr lang="en-IN" sz="2200" dirty="0" err="1">
                <a:latin typeface="Times New Roman" panose="02020603050405020304" pitchFamily="18" charset="0"/>
                <a:cs typeface="Times New Roman" panose="02020603050405020304" pitchFamily="18" charset="0"/>
              </a:rPr>
              <a:t>Shangkai</a:t>
            </a:r>
            <a:r>
              <a:rPr lang="en-IN" sz="2200" dirty="0">
                <a:latin typeface="Times New Roman" panose="02020603050405020304" pitchFamily="18" charset="0"/>
                <a:cs typeface="Times New Roman" panose="02020603050405020304" pitchFamily="18" charset="0"/>
              </a:rPr>
              <a:t> Gao, and </a:t>
            </a:r>
            <a:r>
              <a:rPr lang="en-IN" sz="2200" dirty="0" err="1">
                <a:latin typeface="Times New Roman" panose="02020603050405020304" pitchFamily="18" charset="0"/>
                <a:cs typeface="Times New Roman" panose="02020603050405020304" pitchFamily="18" charset="0"/>
              </a:rPr>
              <a:t>Dingfeng</a:t>
            </a:r>
            <a:r>
              <a:rPr lang="en-IN" sz="2200" dirty="0">
                <a:latin typeface="Times New Roman" panose="02020603050405020304" pitchFamily="18" charset="0"/>
                <a:cs typeface="Times New Roman" panose="02020603050405020304" pitchFamily="18" charset="0"/>
              </a:rPr>
              <a:t> Xu (2002), Design and Implementation of a Brain-Computer Interface With High Transfer Rates, IEEE Transactions on Biomedical Engineering, Vol. 49 , No. 10, October, pp. 1181 – 1186.</a:t>
            </a:r>
          </a:p>
          <a:p>
            <a:r>
              <a:rPr lang="en-IN" sz="2200" dirty="0" err="1">
                <a:latin typeface="Times New Roman" panose="02020603050405020304" pitchFamily="18" charset="0"/>
                <a:cs typeface="Times New Roman" panose="02020603050405020304" pitchFamily="18" charset="0"/>
              </a:rPr>
              <a:t>Vojkan</a:t>
            </a:r>
            <a:r>
              <a:rPr lang="en-IN" sz="2200" dirty="0">
                <a:latin typeface="Times New Roman" panose="02020603050405020304" pitchFamily="18" charset="0"/>
                <a:cs typeface="Times New Roman" panose="02020603050405020304" pitchFamily="18" charset="0"/>
              </a:rPr>
              <a:t> </a:t>
            </a:r>
            <a:r>
              <a:rPr lang="en-IN" sz="2200" dirty="0" err="1">
                <a:latin typeface="Times New Roman" panose="02020603050405020304" pitchFamily="18" charset="0"/>
                <a:cs typeface="Times New Roman" panose="02020603050405020304" pitchFamily="18" charset="0"/>
              </a:rPr>
              <a:t>Mihajlovi</a:t>
            </a:r>
            <a:r>
              <a:rPr lang="en-IN" sz="2200" dirty="0">
                <a:latin typeface="Times New Roman" panose="02020603050405020304" pitchFamily="18" charset="0"/>
                <a:cs typeface="Times New Roman" panose="02020603050405020304" pitchFamily="18" charset="0"/>
              </a:rPr>
              <a:t> C, Gary Garcia Molina, and Jan </a:t>
            </a:r>
            <a:r>
              <a:rPr lang="en-IN" sz="2200" dirty="0" err="1">
                <a:latin typeface="Times New Roman" panose="02020603050405020304" pitchFamily="18" charset="0"/>
                <a:cs typeface="Times New Roman" panose="02020603050405020304" pitchFamily="18" charset="0"/>
              </a:rPr>
              <a:t>Peuscher</a:t>
            </a:r>
            <a:r>
              <a:rPr lang="en-IN" sz="2200" dirty="0">
                <a:latin typeface="Times New Roman" panose="02020603050405020304" pitchFamily="18" charset="0"/>
                <a:cs typeface="Times New Roman" panose="02020603050405020304" pitchFamily="18" charset="0"/>
              </a:rPr>
              <a:t> (2013), Dry and Water-Based EEG Electrodes in SSVEP-based BCI Applications, International Joint Conference on Biomedical Engineering Systems and Technologies, pp 23-40.</a:t>
            </a:r>
            <a:br>
              <a:rPr lang="en-IN" sz="2200" b="1" kern="1200" dirty="0">
                <a:latin typeface="Times New Roman" panose="02020603050405020304" pitchFamily="18" charset="0"/>
                <a:cs typeface="Times New Roman" panose="02020603050405020304" pitchFamily="18" charset="0"/>
              </a:rPr>
            </a:br>
            <a:endParaRPr lang="en-IN" sz="2200" b="1" kern="1200" dirty="0">
              <a:latin typeface="Times New Roman" panose="02020603050405020304" pitchFamily="18" charset="0"/>
              <a:cs typeface="Times New Roman" panose="02020603050405020304" pitchFamily="18" charset="0"/>
            </a:endParaRPr>
          </a:p>
          <a:p>
            <a:pPr marL="0" indent="0">
              <a:buNone/>
            </a:pPr>
            <a:endParaRPr lang="en-IN" sz="2200" dirty="0">
              <a:solidFill>
                <a:srgbClr val="0033CC"/>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32348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Title 1"/>
          <p:cNvSpPr>
            <a:spLocks noGrp="1"/>
          </p:cNvSpPr>
          <p:nvPr>
            <p:ph type="title"/>
          </p:nvPr>
        </p:nvSpPr>
        <p:spPr/>
        <p:txBody>
          <a:bodyPr/>
          <a:lstStyle/>
          <a:p>
            <a:r>
              <a:rPr lang="en-US" sz="3200" dirty="0">
                <a:solidFill>
                  <a:srgbClr val="C00000"/>
                </a:solidFill>
                <a:latin typeface="Cambria" panose="02040503050406030204" pitchFamily="18" charset="0"/>
              </a:rPr>
              <a:t>CONTENTS</a:t>
            </a:r>
          </a:p>
        </p:txBody>
      </p:sp>
      <p:sp>
        <p:nvSpPr>
          <p:cNvPr id="7173" name="Slide Number Placeholder 4"/>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1600" i="1" u="sng">
                <a:solidFill>
                  <a:schemeClr val="tx1"/>
                </a:solidFill>
                <a:latin typeface="Arial" charset="0"/>
                <a:cs typeface="Arial" charset="0"/>
              </a:defRPr>
            </a:lvl1pPr>
            <a:lvl2pPr marL="742950" indent="-285750" eaLnBrk="0" hangingPunct="0">
              <a:defRPr sz="1600" i="1" u="sng">
                <a:solidFill>
                  <a:schemeClr val="tx1"/>
                </a:solidFill>
                <a:latin typeface="Arial" charset="0"/>
                <a:cs typeface="Arial" charset="0"/>
              </a:defRPr>
            </a:lvl2pPr>
            <a:lvl3pPr marL="1143000" indent="-228600" eaLnBrk="0" hangingPunct="0">
              <a:defRPr sz="1600" i="1" u="sng">
                <a:solidFill>
                  <a:schemeClr val="tx1"/>
                </a:solidFill>
                <a:latin typeface="Arial" charset="0"/>
                <a:cs typeface="Arial" charset="0"/>
              </a:defRPr>
            </a:lvl3pPr>
            <a:lvl4pPr marL="1600200" indent="-228600" eaLnBrk="0" hangingPunct="0">
              <a:defRPr sz="1600" i="1" u="sng">
                <a:solidFill>
                  <a:schemeClr val="tx1"/>
                </a:solidFill>
                <a:latin typeface="Arial" charset="0"/>
                <a:cs typeface="Arial" charset="0"/>
              </a:defRPr>
            </a:lvl4pPr>
            <a:lvl5pPr marL="2057400" indent="-228600" eaLnBrk="0" hangingPunct="0">
              <a:defRPr sz="1600" i="1" u="sng">
                <a:solidFill>
                  <a:schemeClr val="tx1"/>
                </a:solidFill>
                <a:latin typeface="Arial" charset="0"/>
                <a:cs typeface="Arial" charset="0"/>
              </a:defRPr>
            </a:lvl5pPr>
            <a:lvl6pPr marL="2514600" indent="-228600" algn="ctr"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6pPr>
            <a:lvl7pPr marL="2971800" indent="-228600" algn="ctr"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7pPr>
            <a:lvl8pPr marL="3429000" indent="-228600" algn="ctr"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8pPr>
            <a:lvl9pPr marL="3886200" indent="-228600" algn="ctr" eaLnBrk="0" fontAlgn="base" hangingPunct="0">
              <a:lnSpc>
                <a:spcPct val="120000"/>
              </a:lnSpc>
              <a:spcBef>
                <a:spcPct val="0"/>
              </a:spcBef>
              <a:spcAft>
                <a:spcPct val="0"/>
              </a:spcAft>
              <a:buFont typeface="Wingdings 3" pitchFamily="18" charset="2"/>
              <a:defRPr sz="1600" i="1" u="sng">
                <a:solidFill>
                  <a:schemeClr val="tx1"/>
                </a:solidFill>
                <a:latin typeface="Arial" charset="0"/>
                <a:cs typeface="Arial" charset="0"/>
              </a:defRPr>
            </a:lvl9pPr>
          </a:lstStyle>
          <a:p>
            <a:pPr eaLnBrk="1" hangingPunct="1"/>
            <a:fld id="{226BC01A-DDAA-41BF-8FCC-0E6F72D4FA13}" type="slidenum">
              <a:rPr lang="de-DE" sz="1000" i="0" u="none" smtClean="0">
                <a:latin typeface="Cambria" panose="02040503050406030204" pitchFamily="18" charset="0"/>
              </a:rPr>
              <a:pPr eaLnBrk="1" hangingPunct="1"/>
              <a:t>2</a:t>
            </a:fld>
            <a:endParaRPr lang="de-DE" sz="1000" i="0" u="none">
              <a:latin typeface="Cambria" panose="02040503050406030204" pitchFamily="18" charset="0"/>
            </a:endParaRPr>
          </a:p>
        </p:txBody>
      </p:sp>
      <p:sp>
        <p:nvSpPr>
          <p:cNvPr id="3" name="Content Placeholder 2"/>
          <p:cNvSpPr>
            <a:spLocks noGrp="1"/>
          </p:cNvSpPr>
          <p:nvPr>
            <p:ph idx="1"/>
          </p:nvPr>
        </p:nvSpPr>
        <p:spPr>
          <a:xfrm>
            <a:off x="546100" y="1679575"/>
            <a:ext cx="6400801" cy="5486400"/>
          </a:xfrm>
        </p:spPr>
        <p:txBody>
          <a:bodyPr/>
          <a:lstStyle/>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Objective &amp; Scope</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Introduction</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Literature Review</a:t>
            </a:r>
          </a:p>
          <a:p>
            <a:pPr marL="918210" lvl="2"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Knowledge gained</a:t>
            </a:r>
          </a:p>
          <a:p>
            <a:pPr marL="918210" lvl="2"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Gaps identified in the Research Area </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Equipment</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Methodology &amp; Experimental procedure </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Signal Acquisition</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CCA</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Results &amp; Discussion</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Future scope</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Work plan</a:t>
            </a:r>
          </a:p>
          <a:p>
            <a:pPr marL="365760" indent="-283464" eaLnBrk="1" fontAlgn="auto" hangingPunct="1">
              <a:spcAft>
                <a:spcPts val="0"/>
              </a:spcAft>
              <a:buFont typeface="Wingdings 2"/>
              <a:buChar char=""/>
              <a:defRPr/>
            </a:pPr>
            <a:r>
              <a:rPr lang="en-US" sz="2000" dirty="0">
                <a:latin typeface="Times New Roman" panose="02020603050405020304" pitchFamily="18" charset="0"/>
                <a:cs typeface="Times New Roman" panose="02020603050405020304" pitchFamily="18" charset="0"/>
              </a:rPr>
              <a:t>References</a:t>
            </a:r>
          </a:p>
        </p:txBody>
      </p:sp>
      <p:pic>
        <p:nvPicPr>
          <p:cNvPr id="2"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6500" y="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A493E2FD-AFF9-455A-92ED-8F8706271B3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484143" y="1390673"/>
            <a:ext cx="3052763" cy="2847997"/>
          </a:xfrm>
          <a:prstGeom prst="rect">
            <a:avLst/>
          </a:prstGeom>
        </p:spPr>
      </p:pic>
      <p:pic>
        <p:nvPicPr>
          <p:cNvPr id="7" name="Picture 6">
            <a:extLst>
              <a:ext uri="{FF2B5EF4-FFF2-40B4-BE49-F238E27FC236}">
                <a16:creationId xmlns:a16="http://schemas.microsoft.com/office/drawing/2014/main" id="{58C68F18-2D4E-407A-B528-F6E3EC84DFA2}"/>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14003" y="4422775"/>
            <a:ext cx="3593042" cy="269478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9900" y="123031"/>
            <a:ext cx="7572082" cy="560387"/>
          </a:xfrm>
        </p:spPr>
        <p:txBody>
          <a:bodyPr/>
          <a:lstStyle/>
          <a:p>
            <a:r>
              <a:rPr lang="en-IN" sz="3500" dirty="0">
                <a:solidFill>
                  <a:srgbClr val="C00000"/>
                </a:solidFill>
                <a:latin typeface="Cambria" panose="02040503050406030204" pitchFamily="18" charset="0"/>
              </a:rPr>
              <a:t>Objective &amp; Scope</a:t>
            </a:r>
          </a:p>
        </p:txBody>
      </p:sp>
      <p:sp>
        <p:nvSpPr>
          <p:cNvPr id="3" name="Content Placeholder 2"/>
          <p:cNvSpPr>
            <a:spLocks noGrp="1"/>
          </p:cNvSpPr>
          <p:nvPr>
            <p:ph idx="1"/>
          </p:nvPr>
        </p:nvSpPr>
        <p:spPr>
          <a:xfrm>
            <a:off x="622300" y="1460500"/>
            <a:ext cx="9036050" cy="5140325"/>
          </a:xfrm>
        </p:spPr>
        <p:txBody>
          <a:bodyPr/>
          <a:lstStyle/>
          <a:p>
            <a:pPr marL="0" indent="0">
              <a:buNone/>
            </a:pPr>
            <a:r>
              <a:rPr lang="en-US" dirty="0"/>
              <a:t>This project aims to develop BCMI system to read EEG (Electroencephalogram) of the brain and control the Open Bionics Brunel hand by use of SSVEP (Steady State Visually Evoked Potential) method, which enables people with severe motor impairment play musical instrument such as a Keyboard or Drum. </a:t>
            </a:r>
            <a:endParaRPr lang="en-IN" dirty="0">
              <a:latin typeface="Cambria" panose="02040503050406030204" pitchFamily="18" charset="0"/>
            </a:endParaRPr>
          </a:p>
          <a:p>
            <a:endParaRPr lang="en-IN" dirty="0">
              <a:latin typeface="Cambria" panose="02040503050406030204" pitchFamily="18" charset="0"/>
            </a:endParaRP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pPr>
                <a:defRPr/>
              </a:pPr>
              <a:t>3</a:t>
            </a:fld>
            <a:endParaRPr lang="de-DE"/>
          </a:p>
        </p:txBody>
      </p:sp>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0300" y="123031"/>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028593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3700" y="414324"/>
            <a:ext cx="6767512" cy="560387"/>
          </a:xfrm>
        </p:spPr>
        <p:txBody>
          <a:bodyPr/>
          <a:lstStyle/>
          <a:p>
            <a:r>
              <a:rPr lang="en-IN" sz="3200" dirty="0">
                <a:solidFill>
                  <a:srgbClr val="C00000"/>
                </a:solidFill>
                <a:latin typeface="Cambria" panose="02040503050406030204" pitchFamily="18" charset="0"/>
              </a:rPr>
              <a:t>Introduction</a:t>
            </a:r>
          </a:p>
        </p:txBody>
      </p:sp>
      <p:sp>
        <p:nvSpPr>
          <p:cNvPr id="3" name="Content Placeholder 2"/>
          <p:cNvSpPr>
            <a:spLocks noGrp="1"/>
          </p:cNvSpPr>
          <p:nvPr>
            <p:ph idx="1"/>
          </p:nvPr>
        </p:nvSpPr>
        <p:spPr>
          <a:xfrm>
            <a:off x="160734" y="1460749"/>
            <a:ext cx="10371931" cy="5140325"/>
          </a:xfrm>
        </p:spPr>
        <p:txBody>
          <a:bodyPr/>
          <a:lstStyle/>
          <a:p>
            <a:r>
              <a:rPr lang="en-US" sz="1400" dirty="0"/>
              <a:t>A (BCI)Brain Computer Interface system is a communication system that reads brain activity converts it into commands for a computer or other devices. </a:t>
            </a:r>
          </a:p>
          <a:p>
            <a:r>
              <a:rPr lang="en-US" sz="1400" dirty="0"/>
              <a:t>There are different ways for acquiring brain signals, these are classified into invasive and non-invasive techniques.</a:t>
            </a:r>
            <a:endParaRPr lang="en-IN" dirty="0"/>
          </a:p>
          <a:p>
            <a:r>
              <a:rPr lang="en-US" sz="1400" dirty="0"/>
              <a:t>The EEG based BCI are used with following four</a:t>
            </a:r>
            <a:r>
              <a:rPr lang="en-IN" sz="1400" dirty="0"/>
              <a:t> </a:t>
            </a:r>
            <a:r>
              <a:rPr lang="en-US" sz="1400" dirty="0"/>
              <a:t>methods: (</a:t>
            </a:r>
            <a:r>
              <a:rPr lang="en-US" sz="1400" dirty="0" err="1"/>
              <a:t>i</a:t>
            </a:r>
            <a:r>
              <a:rPr lang="en-US" sz="1400" dirty="0"/>
              <a:t>) the P300 response (ii) slow cortical potential (iii) motor imagery (iv) steady-state visual evoked potentials (SSVEP).</a:t>
            </a:r>
          </a:p>
          <a:p>
            <a:r>
              <a:rPr lang="en-US" sz="1400" dirty="0"/>
              <a:t>This study uses SSVEP (Steady State Visually Evoked Potential), when gazed at the flashing regions on screen at different frequencies also called as stimuli as shown in below figure. </a:t>
            </a:r>
          </a:p>
          <a:p>
            <a:r>
              <a:rPr lang="en-US" sz="1400" dirty="0"/>
              <a:t>The specific frequency component of the source flashing  on screen will increase in the EEG (Electroencephalogram) being measured and gives better SNR (Signal to Noise ratio) over the occipital lobe. </a:t>
            </a:r>
          </a:p>
          <a:p>
            <a:r>
              <a:rPr lang="en-US" sz="1400" dirty="0"/>
              <a:t>Hence, while gazing at different flashing regions where each of them represents a predefined command, after the signal processing and statistical analysis the command to actuate the prosthetic hand is given by gazing onto the screen. The analysis can either be done by CCA or by using FFT, preferably including also the harmonics. </a:t>
            </a:r>
            <a:endParaRPr lang="en-IN" sz="800" dirty="0">
              <a:latin typeface="Cambria" panose="02040503050406030204" pitchFamily="18" charset="0"/>
            </a:endParaRPr>
          </a:p>
          <a:p>
            <a:r>
              <a:rPr lang="en-US" sz="1400" dirty="0"/>
              <a:t>Why SSVEP?</a:t>
            </a:r>
          </a:p>
          <a:p>
            <a:r>
              <a:rPr lang="en-US" sz="1400" dirty="0"/>
              <a:t>Because it has high  ITR and Accuracy than others.</a:t>
            </a:r>
          </a:p>
          <a:p>
            <a:pPr marL="0" indent="0">
              <a:buNone/>
            </a:pPr>
            <a:endParaRPr lang="en-US" sz="1400" dirty="0"/>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4</a:t>
            </a:fld>
            <a:endParaRPr lang="de-DE">
              <a:latin typeface="Cambria" panose="02040503050406030204" pitchFamily="18" charset="0"/>
            </a:endParaRPr>
          </a:p>
        </p:txBody>
      </p:sp>
      <p:pic>
        <p:nvPicPr>
          <p:cNvPr id="4"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40638" y="11662"/>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FC52B2F3-3639-43AF-AA4A-91FE68974924}"/>
              </a:ext>
            </a:extLst>
          </p:cNvPr>
          <p:cNvPicPr>
            <a:picLocks noChangeAspect="1"/>
          </p:cNvPicPr>
          <p:nvPr/>
        </p:nvPicPr>
        <p:blipFill>
          <a:blip r:embed="rId4"/>
          <a:stretch>
            <a:fillRect/>
          </a:stretch>
        </p:blipFill>
        <p:spPr>
          <a:xfrm>
            <a:off x="4961736" y="4710748"/>
            <a:ext cx="4217983" cy="2375708"/>
          </a:xfrm>
          <a:prstGeom prst="rect">
            <a:avLst/>
          </a:prstGeom>
        </p:spPr>
      </p:pic>
    </p:spTree>
    <p:extLst>
      <p:ext uri="{BB962C8B-B14F-4D97-AF65-F5344CB8AC3E}">
        <p14:creationId xmlns:p14="http://schemas.microsoft.com/office/powerpoint/2010/main" val="40050740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427831"/>
            <a:ext cx="6767512" cy="560387"/>
          </a:xfrm>
        </p:spPr>
        <p:txBody>
          <a:bodyPr/>
          <a:lstStyle/>
          <a:p>
            <a:r>
              <a:rPr lang="en-IN" sz="3600" dirty="0">
                <a:solidFill>
                  <a:srgbClr val="C00000"/>
                </a:solidFill>
                <a:latin typeface="Cambria" panose="02040503050406030204" pitchFamily="18" charset="0"/>
              </a:rPr>
              <a:t>Literature Review</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5</a:t>
            </a:fld>
            <a:endParaRPr lang="de-DE">
              <a:latin typeface="Cambria" panose="02040503050406030204" pitchFamily="18" charset="0"/>
            </a:endParaRPr>
          </a:p>
        </p:txBody>
      </p:sp>
      <p:pic>
        <p:nvPicPr>
          <p:cNvPr id="3"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0638" y="3628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Table 5">
            <a:extLst>
              <a:ext uri="{FF2B5EF4-FFF2-40B4-BE49-F238E27FC236}">
                <a16:creationId xmlns:a16="http://schemas.microsoft.com/office/drawing/2014/main" id="{48564286-2959-49CD-AA4D-8E44D2E0449D}"/>
              </a:ext>
            </a:extLst>
          </p:cNvPr>
          <p:cNvGraphicFramePr>
            <a:graphicFrameLocks noGrp="1"/>
          </p:cNvGraphicFramePr>
          <p:nvPr>
            <p:extLst>
              <p:ext uri="{D42A27DB-BD31-4B8C-83A1-F6EECF244321}">
                <p14:modId xmlns:p14="http://schemas.microsoft.com/office/powerpoint/2010/main" val="3164090035"/>
              </p:ext>
            </p:extLst>
          </p:nvPr>
        </p:nvGraphicFramePr>
        <p:xfrm>
          <a:off x="709242" y="1418431"/>
          <a:ext cx="9191996" cy="4916304"/>
        </p:xfrm>
        <a:graphic>
          <a:graphicData uri="http://schemas.openxmlformats.org/drawingml/2006/table">
            <a:tbl>
              <a:tblPr/>
              <a:tblGrid>
                <a:gridCol w="2114972">
                  <a:extLst>
                    <a:ext uri="{9D8B030D-6E8A-4147-A177-3AD203B41FA5}">
                      <a16:colId xmlns:a16="http://schemas.microsoft.com/office/drawing/2014/main" val="20000"/>
                    </a:ext>
                  </a:extLst>
                </a:gridCol>
                <a:gridCol w="1708248">
                  <a:extLst>
                    <a:ext uri="{9D8B030D-6E8A-4147-A177-3AD203B41FA5}">
                      <a16:colId xmlns:a16="http://schemas.microsoft.com/office/drawing/2014/main" val="20001"/>
                    </a:ext>
                  </a:extLst>
                </a:gridCol>
                <a:gridCol w="1626902">
                  <a:extLst>
                    <a:ext uri="{9D8B030D-6E8A-4147-A177-3AD203B41FA5}">
                      <a16:colId xmlns:a16="http://schemas.microsoft.com/office/drawing/2014/main" val="20002"/>
                    </a:ext>
                  </a:extLst>
                </a:gridCol>
                <a:gridCol w="2144623">
                  <a:extLst>
                    <a:ext uri="{9D8B030D-6E8A-4147-A177-3AD203B41FA5}">
                      <a16:colId xmlns:a16="http://schemas.microsoft.com/office/drawing/2014/main" val="20003"/>
                    </a:ext>
                  </a:extLst>
                </a:gridCol>
                <a:gridCol w="1597251">
                  <a:extLst>
                    <a:ext uri="{9D8B030D-6E8A-4147-A177-3AD203B41FA5}">
                      <a16:colId xmlns:a16="http://schemas.microsoft.com/office/drawing/2014/main" val="20004"/>
                    </a:ext>
                  </a:extLst>
                </a:gridCol>
              </a:tblGrid>
              <a:tr h="298573">
                <a:tc>
                  <a:txBody>
                    <a:bodyPr/>
                    <a:lstStyle/>
                    <a:p>
                      <a:pPr marL="0" marR="0" algn="ctr">
                        <a:lnSpc>
                          <a:spcPct val="115000"/>
                        </a:lnSpc>
                        <a:spcBef>
                          <a:spcPts val="0"/>
                        </a:spcBef>
                        <a:spcAft>
                          <a:spcPts val="0"/>
                        </a:spcAft>
                      </a:pPr>
                      <a:r>
                        <a:rPr lang="en-US" sz="1600" dirty="0">
                          <a:solidFill>
                            <a:srgbClr val="C00000"/>
                          </a:solidFill>
                          <a:latin typeface="Cambria" panose="02040503050406030204" pitchFamily="18" charset="0"/>
                          <a:ea typeface="Calibri"/>
                          <a:cs typeface="Times New Roman"/>
                        </a:rPr>
                        <a:t>Title of the paper</a:t>
                      </a: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1600" dirty="0">
                          <a:solidFill>
                            <a:srgbClr val="C00000"/>
                          </a:solidFill>
                          <a:latin typeface="Cambria" panose="02040503050406030204" pitchFamily="18" charset="0"/>
                          <a:ea typeface="Calibri"/>
                          <a:cs typeface="Times New Roman"/>
                        </a:rPr>
                        <a:t>Journal</a:t>
                      </a:r>
                      <a:r>
                        <a:rPr lang="en-US" sz="1600" baseline="0" dirty="0">
                          <a:solidFill>
                            <a:srgbClr val="C00000"/>
                          </a:solidFill>
                          <a:latin typeface="Cambria" panose="02040503050406030204" pitchFamily="18" charset="0"/>
                          <a:ea typeface="Calibri"/>
                          <a:cs typeface="Times New Roman"/>
                        </a:rPr>
                        <a:t> &amp; Year</a:t>
                      </a:r>
                      <a:endParaRPr lang="en-US" sz="1600" dirty="0">
                        <a:solidFill>
                          <a:srgbClr val="C00000"/>
                        </a:solidFill>
                        <a:latin typeface="Cambria" panose="02040503050406030204" pitchFamily="18" charset="0"/>
                        <a:ea typeface="Calibri"/>
                        <a:cs typeface="Times New Roman"/>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1600" dirty="0">
                          <a:solidFill>
                            <a:srgbClr val="C00000"/>
                          </a:solidFill>
                          <a:latin typeface="Cambria" panose="02040503050406030204" pitchFamily="18" charset="0"/>
                          <a:ea typeface="Calibri"/>
                          <a:cs typeface="Times New Roman"/>
                        </a:rPr>
                        <a:t>Authors</a:t>
                      </a: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1600" dirty="0">
                          <a:solidFill>
                            <a:srgbClr val="C00000"/>
                          </a:solidFill>
                          <a:latin typeface="Cambria" panose="02040503050406030204" pitchFamily="18" charset="0"/>
                          <a:ea typeface="Calibri"/>
                          <a:cs typeface="Times New Roman"/>
                        </a:rPr>
                        <a:t>Significan</a:t>
                      </a:r>
                      <a:r>
                        <a:rPr lang="en-US" sz="1600" baseline="0" dirty="0">
                          <a:solidFill>
                            <a:srgbClr val="C00000"/>
                          </a:solidFill>
                          <a:latin typeface="Cambria" panose="02040503050406030204" pitchFamily="18" charset="0"/>
                          <a:ea typeface="Calibri"/>
                          <a:cs typeface="Times New Roman"/>
                        </a:rPr>
                        <a:t>t Outcomes</a:t>
                      </a:r>
                      <a:endParaRPr lang="en-US" sz="1600" dirty="0">
                        <a:solidFill>
                          <a:srgbClr val="C00000"/>
                        </a:solidFill>
                        <a:latin typeface="Cambria" panose="02040503050406030204" pitchFamily="18" charset="0"/>
                        <a:ea typeface="Calibri"/>
                        <a:cs typeface="Times New Roman"/>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tc>
                  <a:txBody>
                    <a:bodyPr/>
                    <a:lstStyle/>
                    <a:p>
                      <a:pPr marL="0" marR="0" algn="ctr">
                        <a:lnSpc>
                          <a:spcPct val="115000"/>
                        </a:lnSpc>
                        <a:spcBef>
                          <a:spcPts val="0"/>
                        </a:spcBef>
                        <a:spcAft>
                          <a:spcPts val="0"/>
                        </a:spcAft>
                      </a:pPr>
                      <a:r>
                        <a:rPr lang="en-US" sz="1600" dirty="0">
                          <a:solidFill>
                            <a:srgbClr val="C00000"/>
                          </a:solidFill>
                          <a:latin typeface="Cambria" panose="02040503050406030204" pitchFamily="18" charset="0"/>
                          <a:ea typeface="Calibri"/>
                          <a:cs typeface="Times New Roman"/>
                        </a:rPr>
                        <a:t>Critical Remarks</a:t>
                      </a: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0000"/>
                  </a:ext>
                </a:extLst>
              </a:tr>
              <a:tr h="1497103">
                <a:tc>
                  <a:txBody>
                    <a:bodyPr/>
                    <a:lstStyle/>
                    <a:p>
                      <a:pPr marL="0" marR="0">
                        <a:lnSpc>
                          <a:spcPct val="115000"/>
                        </a:lnSpc>
                        <a:spcBef>
                          <a:spcPts val="0"/>
                        </a:spcBef>
                        <a:spcAft>
                          <a:spcPts val="0"/>
                        </a:spcAft>
                      </a:pP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Brain–Computer Interfaces Based on Visual Evoked Potentials</a:t>
                      </a:r>
                      <a:endParaRPr lang="en-US" sz="1300" b="0" u="none" dirty="0">
                        <a:solidFill>
                          <a:schemeClr val="tx1"/>
                        </a:solidFill>
                        <a:latin typeface="Times New Roman" panose="02020603050405020304" pitchFamily="18" charset="0"/>
                        <a:ea typeface="Calibri"/>
                        <a:cs typeface="Times New Roman" panose="02020603050405020304" pitchFamily="18" charset="0"/>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IEEE Engineering In Medicine And Biology Magazine, 2008</a:t>
                      </a:r>
                      <a:endParaRPr lang="en-US" sz="1300" b="0" u="none" dirty="0">
                        <a:solidFill>
                          <a:schemeClr val="tx1"/>
                        </a:solidFill>
                        <a:latin typeface="Times New Roman" panose="02020603050405020304" pitchFamily="18" charset="0"/>
                        <a:ea typeface="Calibri"/>
                        <a:cs typeface="Times New Roman" panose="02020603050405020304" pitchFamily="18" charset="0"/>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Yijun</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 Wang, </a:t>
                      </a: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Xiaorong</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 Gao, Bo Hong, </a:t>
                      </a: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Chuan</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 Jia and </a:t>
                      </a: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Shangkai</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 Gao</a:t>
                      </a:r>
                      <a:endParaRPr lang="en-US" sz="1300" b="0" u="none" dirty="0">
                        <a:solidFill>
                          <a:schemeClr val="tx1"/>
                        </a:solidFill>
                        <a:latin typeface="Times New Roman" panose="02020603050405020304" pitchFamily="18" charset="0"/>
                        <a:ea typeface="Calibri"/>
                        <a:cs typeface="Times New Roman" panose="02020603050405020304" pitchFamily="18" charset="0"/>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300" b="0" u="none" dirty="0">
                          <a:solidFill>
                            <a:schemeClr val="tx1"/>
                          </a:solidFill>
                          <a:latin typeface="Times New Roman" panose="02020603050405020304" pitchFamily="18" charset="0"/>
                          <a:ea typeface="Calibri"/>
                          <a:cs typeface="Times New Roman" panose="02020603050405020304" pitchFamily="18" charset="0"/>
                        </a:rPr>
                        <a:t> Advantages of SSVEP over other BCI systems</a:t>
                      </a: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300" b="0" u="none" dirty="0">
                          <a:solidFill>
                            <a:schemeClr val="tx1"/>
                          </a:solidFill>
                          <a:latin typeface="Times New Roman" panose="02020603050405020304" pitchFamily="18" charset="0"/>
                          <a:ea typeface="Calibri"/>
                          <a:cs typeface="Times New Roman" panose="02020603050405020304" pitchFamily="18" charset="0"/>
                        </a:rPr>
                        <a:t> The experiment is done on SSVEP method, based on its results, theoretically advantages over other methods is determined</a:t>
                      </a: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544050">
                <a:tc>
                  <a:txBody>
                    <a:bodyPr/>
                    <a:lstStyle/>
                    <a:p>
                      <a:r>
                        <a:rPr lang="en-US" sz="1300" b="0" i="0" u="none" strike="noStrike" kern="1200" baseline="0" dirty="0">
                          <a:solidFill>
                            <a:schemeClr val="tx1"/>
                          </a:solidFill>
                          <a:latin typeface="Times New Roman" panose="02020603050405020304" pitchFamily="18" charset="0"/>
                          <a:ea typeface="+mn-ea"/>
                          <a:cs typeface="Times New Roman" panose="02020603050405020304" pitchFamily="18" charset="0"/>
                        </a:rPr>
                        <a:t>Design and Implementation of a Brain-Computer</a:t>
                      </a:r>
                    </a:p>
                    <a:p>
                      <a:r>
                        <a:rPr lang="en-US" sz="1300" b="0" i="0" u="none" strike="noStrike" kern="1200" baseline="0" dirty="0">
                          <a:solidFill>
                            <a:schemeClr val="tx1"/>
                          </a:solidFill>
                          <a:latin typeface="Times New Roman" panose="02020603050405020304" pitchFamily="18" charset="0"/>
                          <a:ea typeface="+mn-ea"/>
                          <a:cs typeface="Times New Roman" panose="02020603050405020304" pitchFamily="18" charset="0"/>
                        </a:rPr>
                        <a:t>Interface With High Transfer Rates</a:t>
                      </a:r>
                      <a:endParaRPr lang="en-US" sz="1300" b="0" u="none" dirty="0">
                        <a:solidFill>
                          <a:schemeClr val="tx1"/>
                        </a:solidFill>
                        <a:latin typeface="Times New Roman" panose="02020603050405020304" pitchFamily="18" charset="0"/>
                        <a:ea typeface="Calibri"/>
                        <a:cs typeface="Times New Roman" panose="02020603050405020304" pitchFamily="18" charset="0"/>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en-IN" sz="1300" b="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3">
                            <a:extLst>
                              <a:ext uri="{A12FA001-AC4F-418D-AE19-62706E023703}">
                                <ahyp:hlinkClr xmlns:ahyp="http://schemas.microsoft.com/office/drawing/2018/hyperlinkcolor" val="tx"/>
                              </a:ext>
                            </a:extLst>
                          </a:hlinkClick>
                        </a:rPr>
                        <a:t>IEEE Transactions on Biomedical Engineering</a:t>
                      </a:r>
                      <a:r>
                        <a:rPr lang="en-IN" sz="1300" b="0" u="none" strike="noStrike" kern="1200" dirty="0">
                          <a:solidFill>
                            <a:schemeClr val="tx1"/>
                          </a:solidFill>
                          <a:effectLst/>
                          <a:latin typeface="Times New Roman" panose="02020603050405020304" pitchFamily="18" charset="0"/>
                          <a:ea typeface="+mn-ea"/>
                          <a:cs typeface="Times New Roman" panose="02020603050405020304" pitchFamily="18" charset="0"/>
                        </a:rPr>
                        <a:t>, 2002</a:t>
                      </a:r>
                      <a:endParaRPr kumimoji="0" lang="en-US" sz="1300" b="0" u="none" kern="1200" dirty="0">
                        <a:solidFill>
                          <a:schemeClr val="tx1"/>
                        </a:solidFill>
                        <a:latin typeface="Times New Roman" panose="02020603050405020304" pitchFamily="18" charset="0"/>
                        <a:ea typeface="Calibri"/>
                        <a:cs typeface="Times New Roman" panose="02020603050405020304" pitchFamily="18" charset="0"/>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Ming Cheng, </a:t>
                      </a: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Xiaorong</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 Gao, </a:t>
                      </a: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Shangkai</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 Gao</a:t>
                      </a:r>
                      <a:r>
                        <a:rPr lang="en-IN" sz="1300" b="0" i="1" u="none" kern="1200" dirty="0">
                          <a:solidFill>
                            <a:schemeClr val="tx1"/>
                          </a:solidFill>
                          <a:effectLst/>
                          <a:latin typeface="Times New Roman" panose="02020603050405020304" pitchFamily="18" charset="0"/>
                          <a:ea typeface="+mn-ea"/>
                          <a:cs typeface="Times New Roman" panose="02020603050405020304" pitchFamily="18" charset="0"/>
                        </a:rPr>
                        <a:t>, </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and </a:t>
                      </a: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Dingfeng</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 Xu</a:t>
                      </a:r>
                      <a:endParaRPr lang="en-US" sz="1300" b="0" u="none" dirty="0">
                        <a:solidFill>
                          <a:schemeClr val="tx1"/>
                        </a:solidFill>
                        <a:latin typeface="Times New Roman" panose="02020603050405020304" pitchFamily="18" charset="0"/>
                        <a:ea typeface="Calibri"/>
                        <a:cs typeface="Times New Roman" panose="02020603050405020304" pitchFamily="18" charset="0"/>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lvl="0" indent="0" algn="just">
                        <a:lnSpc>
                          <a:spcPct val="115000"/>
                        </a:lnSpc>
                        <a:spcBef>
                          <a:spcPts val="0"/>
                        </a:spcBef>
                        <a:spcAft>
                          <a:spcPts val="0"/>
                        </a:spcAft>
                        <a:buFont typeface="Symbol"/>
                        <a:buNone/>
                      </a:pPr>
                      <a:r>
                        <a:rPr lang="en-US" sz="1300" b="0" u="none" dirty="0">
                          <a:solidFill>
                            <a:schemeClr val="tx1"/>
                          </a:solidFill>
                          <a:effectLst>
                            <a:outerShdw blurRad="38100" dist="38100" dir="2700000" algn="tl">
                              <a:srgbClr val="000000">
                                <a:alpha val="43137"/>
                              </a:srgbClr>
                            </a:outerShdw>
                          </a:effectLst>
                          <a:latin typeface="Times New Roman" panose="02020603050405020304" pitchFamily="18" charset="0"/>
                          <a:ea typeface="Calibri"/>
                          <a:cs typeface="Times New Roman" panose="02020603050405020304" pitchFamily="18" charset="0"/>
                        </a:rPr>
                        <a:t> </a:t>
                      </a:r>
                      <a:r>
                        <a:rPr lang="en-US" sz="1300" b="0" u="none" dirty="0">
                          <a:solidFill>
                            <a:schemeClr val="tx1"/>
                          </a:solidFill>
                          <a:effectLst/>
                          <a:latin typeface="Times New Roman" panose="02020603050405020304" pitchFamily="18" charset="0"/>
                          <a:ea typeface="Calibri"/>
                          <a:cs typeface="Times New Roman" panose="02020603050405020304" pitchFamily="18" charset="0"/>
                        </a:rPr>
                        <a:t>Approaches to improve SSVEP Based systems are discussed</a:t>
                      </a: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l">
                        <a:lnSpc>
                          <a:spcPct val="115000"/>
                        </a:lnSpc>
                        <a:spcBef>
                          <a:spcPts val="0"/>
                        </a:spcBef>
                        <a:spcAft>
                          <a:spcPts val="0"/>
                        </a:spcAft>
                      </a:pPr>
                      <a:r>
                        <a:rPr lang="en-US" sz="1300" b="0" u="none" dirty="0">
                          <a:solidFill>
                            <a:schemeClr val="tx1"/>
                          </a:solidFill>
                          <a:effectLst>
                            <a:outerShdw blurRad="38100" dist="38100" dir="2700000" algn="tl">
                              <a:srgbClr val="000000">
                                <a:alpha val="43137"/>
                              </a:srgbClr>
                            </a:outerShdw>
                          </a:effectLst>
                          <a:latin typeface="Times New Roman" panose="02020603050405020304" pitchFamily="18" charset="0"/>
                          <a:ea typeface="Calibri"/>
                          <a:cs typeface="Times New Roman" panose="02020603050405020304" pitchFamily="18" charset="0"/>
                        </a:rPr>
                        <a:t>  </a:t>
                      </a:r>
                      <a:r>
                        <a:rPr lang="en-US" sz="1300" b="0" u="none" dirty="0">
                          <a:solidFill>
                            <a:schemeClr val="tx1"/>
                          </a:solidFill>
                          <a:effectLst/>
                          <a:latin typeface="Times New Roman" panose="02020603050405020304" pitchFamily="18" charset="0"/>
                          <a:ea typeface="Calibri"/>
                          <a:cs typeface="Times New Roman" panose="02020603050405020304" pitchFamily="18" charset="0"/>
                        </a:rPr>
                        <a:t>The results of the experiment conducted are less accurate. Based on it theoretical assumptions are made to improve the SSVEP.</a:t>
                      </a: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540005">
                <a:tc>
                  <a:txBody>
                    <a:bodyPr/>
                    <a:lstStyle/>
                    <a:p>
                      <a:pPr marL="0" marR="0">
                        <a:lnSpc>
                          <a:spcPct val="115000"/>
                        </a:lnSpc>
                        <a:spcBef>
                          <a:spcPts val="0"/>
                        </a:spcBef>
                        <a:spcAft>
                          <a:spcPts val="0"/>
                        </a:spcAft>
                      </a:pP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Dry and Water-Based EEG Electrodes in SSVEP-based BCI Applications</a:t>
                      </a:r>
                      <a:endParaRPr lang="en-US" sz="1300" b="0" u="none" dirty="0">
                        <a:solidFill>
                          <a:schemeClr val="tx1"/>
                        </a:solidFill>
                        <a:latin typeface="Times New Roman" panose="02020603050405020304" pitchFamily="18" charset="0"/>
                        <a:ea typeface="Calibri"/>
                        <a:cs typeface="Times New Roman" panose="02020603050405020304" pitchFamily="18" charset="0"/>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IN" sz="1300" b="0" u="none" strike="noStrike" kern="1200" dirty="0">
                          <a:solidFill>
                            <a:schemeClr val="tx1"/>
                          </a:solidFill>
                          <a:effectLst/>
                          <a:latin typeface="Times New Roman" panose="02020603050405020304" pitchFamily="18" charset="0"/>
                          <a:ea typeface="+mn-ea"/>
                          <a:cs typeface="Times New Roman" panose="02020603050405020304" pitchFamily="18" charset="0"/>
                          <a:hlinkClick r:id="rId4">
                            <a:extLst>
                              <a:ext uri="{A12FA001-AC4F-418D-AE19-62706E023703}">
                                <ahyp:hlinkClr xmlns:ahyp="http://schemas.microsoft.com/office/drawing/2018/hyperlinkcolor" val="tx"/>
                              </a:ext>
                            </a:extLst>
                          </a:hlinkClick>
                        </a:rPr>
                        <a:t>International Joint Conference on Biomedical Engineering Systems and Technologies</a:t>
                      </a:r>
                      <a:r>
                        <a:rPr lang="en-IN" sz="1300" b="0" u="none" strike="noStrike" kern="1200" dirty="0">
                          <a:solidFill>
                            <a:schemeClr val="tx1"/>
                          </a:solidFill>
                          <a:effectLst/>
                          <a:latin typeface="Times New Roman" panose="02020603050405020304" pitchFamily="18" charset="0"/>
                          <a:ea typeface="+mn-ea"/>
                          <a:cs typeface="Times New Roman" panose="02020603050405020304" pitchFamily="18" charset="0"/>
                        </a:rPr>
                        <a:t>, 2013</a:t>
                      </a:r>
                      <a:endParaRPr lang="en-US" sz="1300" b="0" u="none" dirty="0">
                        <a:solidFill>
                          <a:schemeClr val="tx1"/>
                        </a:solidFill>
                        <a:latin typeface="Times New Roman" panose="02020603050405020304" pitchFamily="18" charset="0"/>
                        <a:ea typeface="Calibri"/>
                        <a:cs typeface="Times New Roman" panose="02020603050405020304" pitchFamily="18" charset="0"/>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Vojkan</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 </a:t>
                      </a: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Mihajlovi</a:t>
                      </a:r>
                      <a:r>
                        <a:rPr lang="en-IN" sz="1300" b="0" u="none" kern="1200" dirty="0">
                          <a:solidFill>
                            <a:schemeClr val="tx1"/>
                          </a:solidFill>
                          <a:effectLst/>
                          <a:latin typeface="Times New Roman" panose="02020603050405020304" pitchFamily="18" charset="0"/>
                          <a:ea typeface="+mn-ea"/>
                          <a:cs typeface="Times New Roman" panose="02020603050405020304" pitchFamily="18" charset="0"/>
                        </a:rPr>
                        <a:t> C, Gary Garcia Molina, and Jan </a:t>
                      </a:r>
                      <a:r>
                        <a:rPr lang="en-IN" sz="1300" b="0" u="none" kern="1200" dirty="0" err="1">
                          <a:solidFill>
                            <a:schemeClr val="tx1"/>
                          </a:solidFill>
                          <a:effectLst/>
                          <a:latin typeface="Times New Roman" panose="02020603050405020304" pitchFamily="18" charset="0"/>
                          <a:ea typeface="+mn-ea"/>
                          <a:cs typeface="Times New Roman" panose="02020603050405020304" pitchFamily="18" charset="0"/>
                        </a:rPr>
                        <a:t>Peuscher</a:t>
                      </a:r>
                      <a:endParaRPr lang="en-US" sz="1300" b="0" u="none" dirty="0">
                        <a:solidFill>
                          <a:schemeClr val="tx1"/>
                        </a:solidFill>
                        <a:latin typeface="Times New Roman" panose="02020603050405020304" pitchFamily="18" charset="0"/>
                        <a:ea typeface="Calibri"/>
                        <a:cs typeface="Times New Roman" panose="02020603050405020304" pitchFamily="18" charset="0"/>
                      </a:endParaRP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300" b="0" u="none" dirty="0">
                          <a:solidFill>
                            <a:schemeClr val="tx1"/>
                          </a:solidFill>
                          <a:latin typeface="Times New Roman" panose="02020603050405020304" pitchFamily="18" charset="0"/>
                          <a:ea typeface="Calibri"/>
                          <a:cs typeface="Times New Roman" panose="02020603050405020304" pitchFamily="18" charset="0"/>
                        </a:rPr>
                        <a:t> Based on the experimental analysis that has been concluded gel, followed by wet and then dry based electrodes show better accuracy in descending order.</a:t>
                      </a: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15000"/>
                        </a:lnSpc>
                        <a:spcBef>
                          <a:spcPts val="0"/>
                        </a:spcBef>
                        <a:spcAft>
                          <a:spcPts val="0"/>
                        </a:spcAft>
                      </a:pPr>
                      <a:r>
                        <a:rPr lang="en-US" sz="1300" b="0" u="none" dirty="0">
                          <a:solidFill>
                            <a:schemeClr val="tx1"/>
                          </a:solidFill>
                          <a:latin typeface="Times New Roman" panose="02020603050405020304" pitchFamily="18" charset="0"/>
                          <a:ea typeface="Calibri"/>
                          <a:cs typeface="Times New Roman" panose="02020603050405020304" pitchFamily="18" charset="0"/>
                        </a:rPr>
                        <a:t> These results shows better electrodes for application of BCI, but doesn't determine individual advantages followed by dry is more used than wet.</a:t>
                      </a:r>
                    </a:p>
                  </a:txBody>
                  <a:tcPr marL="16752" marR="16752"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367228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100" y="199231"/>
            <a:ext cx="7696200" cy="560387"/>
          </a:xfrm>
        </p:spPr>
        <p:txBody>
          <a:bodyPr/>
          <a:lstStyle/>
          <a:p>
            <a:r>
              <a:rPr lang="en-IN" sz="3200" dirty="0">
                <a:solidFill>
                  <a:srgbClr val="C00000"/>
                </a:solidFill>
                <a:latin typeface="Cambria" panose="02040503050406030204" pitchFamily="18" charset="0"/>
              </a:rPr>
              <a:t>Knowledge Gained from the Literature</a:t>
            </a:r>
          </a:p>
        </p:txBody>
      </p:sp>
      <p:sp>
        <p:nvSpPr>
          <p:cNvPr id="3" name="Content Placeholder 2"/>
          <p:cNvSpPr>
            <a:spLocks noGrp="1"/>
          </p:cNvSpPr>
          <p:nvPr>
            <p:ph idx="1"/>
          </p:nvPr>
        </p:nvSpPr>
        <p:spPr/>
        <p:txBody>
          <a:bodyPr/>
          <a:lstStyle/>
          <a:p>
            <a:r>
              <a:rPr lang="en-US" sz="2800" dirty="0">
                <a:ea typeface="Calibri"/>
                <a:cs typeface="Times New Roman" panose="02020603050405020304" pitchFamily="18" charset="0"/>
              </a:rPr>
              <a:t>Advantages of SSVEP over other BCI systems.</a:t>
            </a:r>
          </a:p>
          <a:p>
            <a:r>
              <a:rPr lang="en-US" sz="2800" dirty="0">
                <a:ea typeface="Calibri"/>
                <a:cs typeface="Times New Roman" panose="02020603050405020304" pitchFamily="18" charset="0"/>
              </a:rPr>
              <a:t>Approaches to improve SSVEP Based system.</a:t>
            </a:r>
          </a:p>
          <a:p>
            <a:r>
              <a:rPr lang="en-US" sz="2800" dirty="0">
                <a:ea typeface="Calibri"/>
                <a:cs typeface="Times New Roman" panose="02020603050405020304" pitchFamily="18" charset="0"/>
              </a:rPr>
              <a:t>Based on the experimental analysis that has been concluded gel, followed by wet and then dry based electrodes show better accuracy in descending order.</a:t>
            </a:r>
            <a:endParaRPr lang="en-IN" sz="2800" dirty="0"/>
          </a:p>
          <a:p>
            <a:r>
              <a:rPr lang="en-US" sz="2800" dirty="0"/>
              <a:t>About BCI</a:t>
            </a:r>
          </a:p>
          <a:p>
            <a:r>
              <a:rPr lang="en-US" sz="2800" dirty="0" err="1"/>
              <a:t>OpenVibe</a:t>
            </a:r>
            <a:endParaRPr lang="en-US" sz="2800" dirty="0"/>
          </a:p>
          <a:p>
            <a:r>
              <a:rPr lang="en-US" sz="2800" dirty="0"/>
              <a:t>Different Methods used for EEG detection of brain</a:t>
            </a:r>
          </a:p>
          <a:p>
            <a:r>
              <a:rPr lang="en-US" sz="2800" dirty="0"/>
              <a:t>SSVEP</a:t>
            </a:r>
          </a:p>
          <a:p>
            <a:r>
              <a:rPr lang="en-US" sz="2800" dirty="0"/>
              <a:t>Signal Processing</a:t>
            </a:r>
          </a:p>
          <a:p>
            <a:endParaRPr lang="en-IN" sz="2800" dirty="0"/>
          </a:p>
        </p:txBody>
      </p:sp>
      <p:sp>
        <p:nvSpPr>
          <p:cNvPr id="4" name="Slide Number Placeholder 3"/>
          <p:cNvSpPr>
            <a:spLocks noGrp="1"/>
          </p:cNvSpPr>
          <p:nvPr>
            <p:ph type="sldNum" sz="quarter" idx="11"/>
          </p:nvPr>
        </p:nvSpPr>
        <p:spPr/>
        <p:txBody>
          <a:bodyPr/>
          <a:lstStyle/>
          <a:p>
            <a:pPr>
              <a:defRPr/>
            </a:pPr>
            <a:fld id="{5A574AF9-54B2-4954-A529-1353457F4588}" type="slidenum">
              <a:rPr lang="de-DE" smtClean="0"/>
              <a:pPr>
                <a:defRPr/>
              </a:pPr>
              <a:t>6</a:t>
            </a:fld>
            <a:endParaRPr lang="de-DE"/>
          </a:p>
        </p:txBody>
      </p:sp>
      <p:pic>
        <p:nvPicPr>
          <p:cNvPr id="6"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32700" y="3628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16746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2300" y="1484313"/>
            <a:ext cx="9656763" cy="5140325"/>
          </a:xfrm>
        </p:spPr>
        <p:txBody>
          <a:bodyPr/>
          <a:lstStyle/>
          <a:p>
            <a:r>
              <a:rPr lang="en-US" dirty="0">
                <a:ea typeface="Calibri"/>
                <a:cs typeface="Times New Roman" panose="02020603050405020304" pitchFamily="18" charset="0"/>
              </a:rPr>
              <a:t>The experiment is done on SSVEP method, based on its results, theoretically advantages over other methods is determined.</a:t>
            </a:r>
          </a:p>
          <a:p>
            <a:pPr marL="0">
              <a:lnSpc>
                <a:spcPct val="115000"/>
              </a:lnSpc>
              <a:spcBef>
                <a:spcPts val="0"/>
              </a:spcBef>
              <a:spcAft>
                <a:spcPts val="0"/>
              </a:spcAft>
            </a:pPr>
            <a:r>
              <a:rPr lang="en-US" dirty="0">
                <a:ea typeface="Calibri"/>
                <a:cs typeface="Times New Roman" panose="02020603050405020304" pitchFamily="18" charset="0"/>
              </a:rPr>
              <a:t>The results of the experiment conducted are less accurate. Based on it theoretical assumptions are made to improve the SSVEP.</a:t>
            </a:r>
          </a:p>
          <a:p>
            <a:pPr marL="0">
              <a:lnSpc>
                <a:spcPct val="115000"/>
              </a:lnSpc>
              <a:spcBef>
                <a:spcPts val="0"/>
              </a:spcBef>
              <a:spcAft>
                <a:spcPts val="0"/>
              </a:spcAft>
            </a:pPr>
            <a:r>
              <a:rPr lang="en-US" dirty="0">
                <a:ea typeface="Calibri"/>
                <a:cs typeface="Times New Roman" panose="02020603050405020304" pitchFamily="18" charset="0"/>
              </a:rPr>
              <a:t>These results shows better electrodes for application of BCI, but doesn't determine individual advantages followed by dry is more used than wet.</a:t>
            </a:r>
          </a:p>
          <a:p>
            <a:pPr marL="0">
              <a:lnSpc>
                <a:spcPct val="115000"/>
              </a:lnSpc>
              <a:spcBef>
                <a:spcPts val="0"/>
              </a:spcBef>
              <a:spcAft>
                <a:spcPts val="0"/>
              </a:spcAft>
            </a:pPr>
            <a:endParaRPr lang="en-US" dirty="0">
              <a:ea typeface="Calibri"/>
              <a:cs typeface="Times New Roman" panose="02020603050405020304" pitchFamily="18" charset="0"/>
            </a:endParaRPr>
          </a:p>
          <a:p>
            <a:pPr marL="0">
              <a:lnSpc>
                <a:spcPct val="115000"/>
              </a:lnSpc>
              <a:spcBef>
                <a:spcPts val="0"/>
              </a:spcBef>
              <a:spcAft>
                <a:spcPts val="0"/>
              </a:spcAft>
            </a:pPr>
            <a:endParaRPr lang="en-US" dirty="0">
              <a:ea typeface="Calibri"/>
              <a:cs typeface="Times New Roman" panose="02020603050405020304" pitchFamily="18" charset="0"/>
            </a:endParaRPr>
          </a:p>
          <a:p>
            <a:endParaRPr lang="en-US" dirty="0">
              <a:ea typeface="Calibri"/>
              <a:cs typeface="Times New Roman" panose="02020603050405020304" pitchFamily="18" charset="0"/>
            </a:endParaRPr>
          </a:p>
          <a:p>
            <a:endParaRPr lang="en-IN" dirty="0"/>
          </a:p>
          <a:p>
            <a:endParaRPr lang="en-IN" dirty="0"/>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7</a:t>
            </a:fld>
            <a:endParaRPr lang="de-DE">
              <a:latin typeface="Cambria" panose="02040503050406030204" pitchFamily="18" charset="0"/>
            </a:endParaRPr>
          </a:p>
        </p:txBody>
      </p:sp>
      <p:sp>
        <p:nvSpPr>
          <p:cNvPr id="6" name="Title 1"/>
          <p:cNvSpPr txBox="1">
            <a:spLocks/>
          </p:cNvSpPr>
          <p:nvPr/>
        </p:nvSpPr>
        <p:spPr bwMode="gray">
          <a:xfrm>
            <a:off x="165100" y="199231"/>
            <a:ext cx="8566150" cy="6588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bodyPr>
          <a:lstStyle>
            <a:lvl1pPr algn="l" defTabSz="1042988" rtl="0" eaLnBrk="0" fontAlgn="base" hangingPunct="0">
              <a:spcBef>
                <a:spcPct val="0"/>
              </a:spcBef>
              <a:spcAft>
                <a:spcPct val="0"/>
              </a:spcAft>
              <a:defRPr sz="2400" b="1">
                <a:solidFill>
                  <a:schemeClr val="tx1"/>
                </a:solidFill>
                <a:latin typeface="+mj-lt"/>
                <a:ea typeface="+mj-ea"/>
                <a:cs typeface="+mj-cs"/>
              </a:defRPr>
            </a:lvl1pPr>
            <a:lvl2pPr algn="l" defTabSz="1042988" rtl="0" eaLnBrk="0" fontAlgn="base" hangingPunct="0">
              <a:spcBef>
                <a:spcPct val="0"/>
              </a:spcBef>
              <a:spcAft>
                <a:spcPct val="0"/>
              </a:spcAft>
              <a:defRPr sz="2400" b="1">
                <a:solidFill>
                  <a:schemeClr val="tx1"/>
                </a:solidFill>
                <a:latin typeface="Arial" charset="0"/>
                <a:cs typeface="Arial" charset="0"/>
              </a:defRPr>
            </a:lvl2pPr>
            <a:lvl3pPr algn="l" defTabSz="1042988" rtl="0" eaLnBrk="0" fontAlgn="base" hangingPunct="0">
              <a:spcBef>
                <a:spcPct val="0"/>
              </a:spcBef>
              <a:spcAft>
                <a:spcPct val="0"/>
              </a:spcAft>
              <a:defRPr sz="2400" b="1">
                <a:solidFill>
                  <a:schemeClr val="tx1"/>
                </a:solidFill>
                <a:latin typeface="Arial" charset="0"/>
                <a:cs typeface="Arial" charset="0"/>
              </a:defRPr>
            </a:lvl3pPr>
            <a:lvl4pPr algn="l" defTabSz="1042988" rtl="0" eaLnBrk="0" fontAlgn="base" hangingPunct="0">
              <a:spcBef>
                <a:spcPct val="0"/>
              </a:spcBef>
              <a:spcAft>
                <a:spcPct val="0"/>
              </a:spcAft>
              <a:defRPr sz="2400" b="1">
                <a:solidFill>
                  <a:schemeClr val="tx1"/>
                </a:solidFill>
                <a:latin typeface="Arial" charset="0"/>
                <a:cs typeface="Arial" charset="0"/>
              </a:defRPr>
            </a:lvl4pPr>
            <a:lvl5pPr algn="l" defTabSz="1042988" rtl="0" eaLnBrk="0" fontAlgn="base" hangingPunct="0">
              <a:spcBef>
                <a:spcPct val="0"/>
              </a:spcBef>
              <a:spcAft>
                <a:spcPct val="0"/>
              </a:spcAft>
              <a:defRPr sz="2400" b="1">
                <a:solidFill>
                  <a:schemeClr val="tx1"/>
                </a:solidFill>
                <a:latin typeface="Arial" charset="0"/>
                <a:cs typeface="Arial" charset="0"/>
              </a:defRPr>
            </a:lvl5pPr>
            <a:lvl6pPr marL="457200" algn="l" defTabSz="1042988" rtl="0" fontAlgn="base">
              <a:spcBef>
                <a:spcPct val="0"/>
              </a:spcBef>
              <a:spcAft>
                <a:spcPct val="0"/>
              </a:spcAft>
              <a:defRPr sz="1600">
                <a:solidFill>
                  <a:schemeClr val="tx1"/>
                </a:solidFill>
                <a:latin typeface="Arial" charset="0"/>
                <a:cs typeface="Arial" charset="0"/>
              </a:defRPr>
            </a:lvl6pPr>
            <a:lvl7pPr marL="914400" algn="l" defTabSz="1042988" rtl="0" fontAlgn="base">
              <a:spcBef>
                <a:spcPct val="0"/>
              </a:spcBef>
              <a:spcAft>
                <a:spcPct val="0"/>
              </a:spcAft>
              <a:defRPr sz="1600">
                <a:solidFill>
                  <a:schemeClr val="tx1"/>
                </a:solidFill>
                <a:latin typeface="Arial" charset="0"/>
                <a:cs typeface="Arial" charset="0"/>
              </a:defRPr>
            </a:lvl7pPr>
            <a:lvl8pPr marL="1371600" algn="l" defTabSz="1042988" rtl="0" fontAlgn="base">
              <a:spcBef>
                <a:spcPct val="0"/>
              </a:spcBef>
              <a:spcAft>
                <a:spcPct val="0"/>
              </a:spcAft>
              <a:defRPr sz="1600">
                <a:solidFill>
                  <a:schemeClr val="tx1"/>
                </a:solidFill>
                <a:latin typeface="Arial" charset="0"/>
                <a:cs typeface="Arial" charset="0"/>
              </a:defRPr>
            </a:lvl8pPr>
            <a:lvl9pPr marL="1828800" algn="l" defTabSz="1042988" rtl="0" fontAlgn="base">
              <a:spcBef>
                <a:spcPct val="0"/>
              </a:spcBef>
              <a:spcAft>
                <a:spcPct val="0"/>
              </a:spcAft>
              <a:defRPr sz="1600">
                <a:solidFill>
                  <a:schemeClr val="tx1"/>
                </a:solidFill>
                <a:latin typeface="Arial" charset="0"/>
                <a:cs typeface="Arial" charset="0"/>
              </a:defRPr>
            </a:lvl9pPr>
          </a:lstStyle>
          <a:p>
            <a:pPr eaLnBrk="1" fontAlgn="auto" hangingPunct="1">
              <a:lnSpc>
                <a:spcPct val="100000"/>
              </a:lnSpc>
              <a:spcAft>
                <a:spcPts val="0"/>
              </a:spcAft>
              <a:buFontTx/>
              <a:defRPr/>
            </a:pPr>
            <a:r>
              <a:rPr lang="en-US" sz="3600" i="0" u="none" kern="0" dirty="0">
                <a:solidFill>
                  <a:srgbClr val="C00000"/>
                </a:solidFill>
                <a:latin typeface="Cambria" panose="02040503050406030204" pitchFamily="18" charset="0"/>
              </a:rPr>
              <a:t>Gaps in the Literature</a:t>
            </a:r>
          </a:p>
        </p:txBody>
      </p:sp>
      <p:pic>
        <p:nvPicPr>
          <p:cNvPr id="2"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80300" y="22213"/>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795666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300" y="427831"/>
            <a:ext cx="6767512" cy="560387"/>
          </a:xfrm>
        </p:spPr>
        <p:txBody>
          <a:bodyPr/>
          <a:lstStyle/>
          <a:p>
            <a:r>
              <a:rPr lang="en-IN" sz="3600" dirty="0">
                <a:solidFill>
                  <a:srgbClr val="C00000"/>
                </a:solidFill>
                <a:latin typeface="Cambria" panose="02040503050406030204" pitchFamily="18" charset="0"/>
              </a:rPr>
              <a:t>Equipment</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8</a:t>
            </a:fld>
            <a:endParaRPr lang="de-DE">
              <a:latin typeface="Cambria" panose="02040503050406030204" pitchFamily="18" charset="0"/>
            </a:endParaRPr>
          </a:p>
        </p:txBody>
      </p:sp>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0300" y="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B22E237F-3A05-406B-BE69-11E73299E6D3}"/>
              </a:ext>
            </a:extLst>
          </p:cNvPr>
          <p:cNvSpPr txBox="1"/>
          <p:nvPr/>
        </p:nvSpPr>
        <p:spPr>
          <a:xfrm>
            <a:off x="224503" y="1189830"/>
            <a:ext cx="10308559" cy="3610732"/>
          </a:xfrm>
          <a:prstGeom prst="rect">
            <a:avLst/>
          </a:prstGeom>
          <a:noFill/>
        </p:spPr>
        <p:txBody>
          <a:bodyPr wrap="square" rtlCol="0">
            <a:spAutoFit/>
          </a:bodyPr>
          <a:lstStyle/>
          <a:p>
            <a:endParaRPr lang="en-IN" i="0" u="none" dirty="0"/>
          </a:p>
          <a:p>
            <a:pPr algn="l"/>
            <a:r>
              <a:rPr lang="en-US" i="0" u="none" dirty="0"/>
              <a:t>The research has been done using following materials and their images are displayed below: </a:t>
            </a:r>
          </a:p>
          <a:p>
            <a:pPr algn="l"/>
            <a:r>
              <a:rPr lang="en-IN" i="0" u="none" dirty="0"/>
              <a:t>• Stimulus/flickering regions </a:t>
            </a:r>
          </a:p>
          <a:p>
            <a:pPr algn="l"/>
            <a:r>
              <a:rPr lang="en-IN" i="0" u="none" dirty="0"/>
              <a:t>• </a:t>
            </a:r>
            <a:r>
              <a:rPr lang="en-IN" i="0" u="none" dirty="0" err="1"/>
              <a:t>Openvibe</a:t>
            </a:r>
            <a:r>
              <a:rPr lang="en-IN" i="0" u="none" dirty="0"/>
              <a:t> </a:t>
            </a:r>
          </a:p>
          <a:p>
            <a:pPr algn="l"/>
            <a:r>
              <a:rPr lang="es-ES" i="0" u="none" dirty="0"/>
              <a:t>• g.tec Sahara Box Fig. 2.1 </a:t>
            </a:r>
          </a:p>
          <a:p>
            <a:pPr algn="l"/>
            <a:r>
              <a:rPr lang="en-IN" i="0" u="none" dirty="0"/>
              <a:t>• </a:t>
            </a:r>
            <a:r>
              <a:rPr lang="en-IN" i="0" u="none" dirty="0" err="1"/>
              <a:t>g.tec</a:t>
            </a:r>
            <a:r>
              <a:rPr lang="en-IN" i="0" u="none" dirty="0"/>
              <a:t> </a:t>
            </a:r>
            <a:r>
              <a:rPr lang="en-IN" i="0" u="none" dirty="0" err="1"/>
              <a:t>Mobilab</a:t>
            </a:r>
            <a:r>
              <a:rPr lang="en-IN" i="0" u="none" dirty="0"/>
              <a:t>+ Fig. 2.2 </a:t>
            </a:r>
          </a:p>
          <a:p>
            <a:pPr algn="l"/>
            <a:r>
              <a:rPr lang="en-IN" i="0" u="none" dirty="0"/>
              <a:t>• </a:t>
            </a:r>
            <a:r>
              <a:rPr lang="en-IN" i="0" u="none" dirty="0" err="1"/>
              <a:t>g.tec</a:t>
            </a:r>
            <a:r>
              <a:rPr lang="en-IN" i="0" u="none" dirty="0"/>
              <a:t> </a:t>
            </a:r>
            <a:r>
              <a:rPr lang="en-IN" i="0" u="none" dirty="0" err="1"/>
              <a:t>GAMMcap</a:t>
            </a:r>
            <a:r>
              <a:rPr lang="en-IN" i="0" u="none" dirty="0"/>
              <a:t> Fig. 2.3 </a:t>
            </a:r>
          </a:p>
          <a:p>
            <a:pPr algn="l"/>
            <a:r>
              <a:rPr lang="en-IN" i="0" u="none" dirty="0"/>
              <a:t>• LSL (Lab Streaming Layer) </a:t>
            </a:r>
          </a:p>
          <a:p>
            <a:pPr algn="l"/>
            <a:r>
              <a:rPr lang="en-IN" i="0" u="none" dirty="0"/>
              <a:t>• MATLAB </a:t>
            </a:r>
          </a:p>
          <a:p>
            <a:pPr algn="l"/>
            <a:r>
              <a:rPr lang="en-IN" i="0" u="none" dirty="0"/>
              <a:t>• </a:t>
            </a:r>
            <a:r>
              <a:rPr lang="en-IN" i="0" u="none" dirty="0" err="1"/>
              <a:t>Psychtoolbox</a:t>
            </a:r>
            <a:r>
              <a:rPr lang="en-IN" i="0" u="none" dirty="0"/>
              <a:t> </a:t>
            </a:r>
          </a:p>
          <a:p>
            <a:pPr algn="l"/>
            <a:r>
              <a:rPr lang="en-IN" i="0" u="none" dirty="0"/>
              <a:t>• </a:t>
            </a:r>
            <a:r>
              <a:rPr lang="en-IN" i="0" u="none" dirty="0" err="1"/>
              <a:t>Openbionics</a:t>
            </a:r>
            <a:r>
              <a:rPr lang="en-IN" i="0" u="none" dirty="0"/>
              <a:t> Brunel hand 2.0 Fig. 2.4                     Fig. 2.1                        Fig. 2.2</a:t>
            </a:r>
          </a:p>
          <a:p>
            <a:endParaRPr lang="en-IN" dirty="0"/>
          </a:p>
        </p:txBody>
      </p:sp>
      <p:pic>
        <p:nvPicPr>
          <p:cNvPr id="7" name="Picture 6">
            <a:extLst>
              <a:ext uri="{FF2B5EF4-FFF2-40B4-BE49-F238E27FC236}">
                <a16:creationId xmlns:a16="http://schemas.microsoft.com/office/drawing/2014/main" id="{48A8DFA1-3DAF-40BD-BC5A-D2C83B134E03}"/>
              </a:ext>
            </a:extLst>
          </p:cNvPr>
          <p:cNvPicPr>
            <a:picLocks noChangeAspect="1"/>
          </p:cNvPicPr>
          <p:nvPr/>
        </p:nvPicPr>
        <p:blipFill>
          <a:blip r:embed="rId3"/>
          <a:stretch>
            <a:fillRect/>
          </a:stretch>
        </p:blipFill>
        <p:spPr>
          <a:xfrm>
            <a:off x="4687768" y="1863821"/>
            <a:ext cx="1691414" cy="2262749"/>
          </a:xfrm>
          <a:prstGeom prst="rect">
            <a:avLst/>
          </a:prstGeom>
        </p:spPr>
      </p:pic>
      <p:pic>
        <p:nvPicPr>
          <p:cNvPr id="8" name="Picture 7">
            <a:extLst>
              <a:ext uri="{FF2B5EF4-FFF2-40B4-BE49-F238E27FC236}">
                <a16:creationId xmlns:a16="http://schemas.microsoft.com/office/drawing/2014/main" id="{E1570616-3953-4811-8976-B7CE8119286C}"/>
              </a:ext>
            </a:extLst>
          </p:cNvPr>
          <p:cNvPicPr>
            <a:picLocks noChangeAspect="1"/>
          </p:cNvPicPr>
          <p:nvPr/>
        </p:nvPicPr>
        <p:blipFill>
          <a:blip r:embed="rId4"/>
          <a:stretch>
            <a:fillRect/>
          </a:stretch>
        </p:blipFill>
        <p:spPr>
          <a:xfrm>
            <a:off x="6628250" y="1897603"/>
            <a:ext cx="1704099" cy="2262749"/>
          </a:xfrm>
          <a:prstGeom prst="rect">
            <a:avLst/>
          </a:prstGeom>
        </p:spPr>
      </p:pic>
      <p:pic>
        <p:nvPicPr>
          <p:cNvPr id="9" name="Picture 8">
            <a:extLst>
              <a:ext uri="{FF2B5EF4-FFF2-40B4-BE49-F238E27FC236}">
                <a16:creationId xmlns:a16="http://schemas.microsoft.com/office/drawing/2014/main" id="{B3A5652F-A6FE-446D-9828-9EA21BDFACF7}"/>
              </a:ext>
            </a:extLst>
          </p:cNvPr>
          <p:cNvPicPr>
            <a:picLocks noChangeAspect="1"/>
          </p:cNvPicPr>
          <p:nvPr/>
        </p:nvPicPr>
        <p:blipFill>
          <a:blip r:embed="rId5"/>
          <a:stretch>
            <a:fillRect/>
          </a:stretch>
        </p:blipFill>
        <p:spPr>
          <a:xfrm>
            <a:off x="539566" y="4508688"/>
            <a:ext cx="2425200" cy="2541400"/>
          </a:xfrm>
          <a:prstGeom prst="rect">
            <a:avLst/>
          </a:prstGeom>
        </p:spPr>
      </p:pic>
      <p:pic>
        <p:nvPicPr>
          <p:cNvPr id="10" name="Picture 9">
            <a:extLst>
              <a:ext uri="{FF2B5EF4-FFF2-40B4-BE49-F238E27FC236}">
                <a16:creationId xmlns:a16="http://schemas.microsoft.com/office/drawing/2014/main" id="{936D0504-E3EF-4EEF-8D0E-E91CB6504ABD}"/>
              </a:ext>
            </a:extLst>
          </p:cNvPr>
          <p:cNvPicPr>
            <a:picLocks noChangeAspect="1"/>
          </p:cNvPicPr>
          <p:nvPr/>
        </p:nvPicPr>
        <p:blipFill>
          <a:blip r:embed="rId6"/>
          <a:stretch>
            <a:fillRect/>
          </a:stretch>
        </p:blipFill>
        <p:spPr>
          <a:xfrm>
            <a:off x="8828581" y="2023139"/>
            <a:ext cx="1175625" cy="2084222"/>
          </a:xfrm>
          <a:prstGeom prst="rect">
            <a:avLst/>
          </a:prstGeom>
        </p:spPr>
      </p:pic>
      <p:sp>
        <p:nvSpPr>
          <p:cNvPr id="11" name="TextBox 10">
            <a:extLst>
              <a:ext uri="{FF2B5EF4-FFF2-40B4-BE49-F238E27FC236}">
                <a16:creationId xmlns:a16="http://schemas.microsoft.com/office/drawing/2014/main" id="{FEB1BC0B-5604-441E-9E2D-D5114EDDDCD3}"/>
              </a:ext>
            </a:extLst>
          </p:cNvPr>
          <p:cNvSpPr txBox="1"/>
          <p:nvPr/>
        </p:nvSpPr>
        <p:spPr>
          <a:xfrm>
            <a:off x="1155700" y="7209734"/>
            <a:ext cx="780983" cy="327077"/>
          </a:xfrm>
          <a:prstGeom prst="rect">
            <a:avLst/>
          </a:prstGeom>
          <a:noFill/>
        </p:spPr>
        <p:txBody>
          <a:bodyPr wrap="none" rtlCol="0">
            <a:spAutoFit/>
          </a:bodyPr>
          <a:lstStyle/>
          <a:p>
            <a:r>
              <a:rPr lang="en-US" sz="1400" i="0" u="none" dirty="0"/>
              <a:t>Fig. 2.3</a:t>
            </a:r>
            <a:endParaRPr lang="en-IN" sz="1400" i="0" u="none" dirty="0"/>
          </a:p>
        </p:txBody>
      </p:sp>
      <p:sp>
        <p:nvSpPr>
          <p:cNvPr id="12" name="TextBox 11">
            <a:extLst>
              <a:ext uri="{FF2B5EF4-FFF2-40B4-BE49-F238E27FC236}">
                <a16:creationId xmlns:a16="http://schemas.microsoft.com/office/drawing/2014/main" id="{A16C6E4A-F68D-4840-92B3-AA69C2058C07}"/>
              </a:ext>
            </a:extLst>
          </p:cNvPr>
          <p:cNvSpPr txBox="1"/>
          <p:nvPr/>
        </p:nvSpPr>
        <p:spPr>
          <a:xfrm>
            <a:off x="8964978" y="4181611"/>
            <a:ext cx="780984" cy="327077"/>
          </a:xfrm>
          <a:prstGeom prst="rect">
            <a:avLst/>
          </a:prstGeom>
          <a:noFill/>
        </p:spPr>
        <p:txBody>
          <a:bodyPr wrap="none" rtlCol="0">
            <a:spAutoFit/>
          </a:bodyPr>
          <a:lstStyle/>
          <a:p>
            <a:r>
              <a:rPr lang="en-US" sz="1400" i="0" u="none" dirty="0"/>
              <a:t>Fig. 2.4</a:t>
            </a:r>
            <a:endParaRPr lang="en-IN" sz="1400" i="0" u="none" dirty="0"/>
          </a:p>
        </p:txBody>
      </p:sp>
      <p:pic>
        <p:nvPicPr>
          <p:cNvPr id="13" name="Picture 2" descr="Related image">
            <a:extLst>
              <a:ext uri="{FF2B5EF4-FFF2-40B4-BE49-F238E27FC236}">
                <a16:creationId xmlns:a16="http://schemas.microsoft.com/office/drawing/2014/main" id="{CEBF8BBD-4A06-4146-9357-9B1677B60DC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069272" y="4800561"/>
            <a:ext cx="2895600" cy="217170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5">
            <a:extLst>
              <a:ext uri="{FF2B5EF4-FFF2-40B4-BE49-F238E27FC236}">
                <a16:creationId xmlns:a16="http://schemas.microsoft.com/office/drawing/2014/main" id="{50C4535A-191A-439C-BE45-E74641A8A1F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61100" y="4613752"/>
            <a:ext cx="2362200" cy="2519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30520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556" y="504825"/>
            <a:ext cx="6767512" cy="560387"/>
          </a:xfrm>
        </p:spPr>
        <p:txBody>
          <a:bodyPr/>
          <a:lstStyle/>
          <a:p>
            <a:r>
              <a:rPr lang="en-IN" sz="3600" dirty="0">
                <a:solidFill>
                  <a:srgbClr val="C00000"/>
                </a:solidFill>
                <a:latin typeface="Cambria" panose="02040503050406030204" pitchFamily="18" charset="0"/>
              </a:rPr>
              <a:t>Methodology &amp; Experimental Procedure</a:t>
            </a:r>
          </a:p>
        </p:txBody>
      </p:sp>
      <p:sp>
        <p:nvSpPr>
          <p:cNvPr id="5" name="Slide Number Placeholder 4"/>
          <p:cNvSpPr>
            <a:spLocks noGrp="1"/>
          </p:cNvSpPr>
          <p:nvPr>
            <p:ph type="sldNum" sz="quarter" idx="11"/>
          </p:nvPr>
        </p:nvSpPr>
        <p:spPr/>
        <p:txBody>
          <a:bodyPr/>
          <a:lstStyle/>
          <a:p>
            <a:pPr>
              <a:defRPr/>
            </a:pPr>
            <a:fld id="{5A574AF9-54B2-4954-A529-1353457F4588}" type="slidenum">
              <a:rPr lang="de-DE" smtClean="0">
                <a:latin typeface="Cambria" panose="02040503050406030204" pitchFamily="18" charset="0"/>
              </a:rPr>
              <a:pPr>
                <a:defRPr/>
              </a:pPr>
              <a:t>9</a:t>
            </a:fld>
            <a:endParaRPr lang="de-DE">
              <a:latin typeface="Cambria" panose="02040503050406030204" pitchFamily="18" charset="0"/>
            </a:endParaRPr>
          </a:p>
        </p:txBody>
      </p:sp>
      <p:pic>
        <p:nvPicPr>
          <p:cNvPr id="4" name="Picture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0638" y="0"/>
            <a:ext cx="3052762" cy="1009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a:extLst>
              <a:ext uri="{FF2B5EF4-FFF2-40B4-BE49-F238E27FC236}">
                <a16:creationId xmlns:a16="http://schemas.microsoft.com/office/drawing/2014/main" id="{B03817AB-409E-49F4-BC06-C5767A5ED832}"/>
              </a:ext>
            </a:extLst>
          </p:cNvPr>
          <p:cNvPicPr>
            <a:picLocks noChangeAspect="1"/>
          </p:cNvPicPr>
          <p:nvPr/>
        </p:nvPicPr>
        <p:blipFill>
          <a:blip r:embed="rId3"/>
          <a:stretch>
            <a:fillRect/>
          </a:stretch>
        </p:blipFill>
        <p:spPr>
          <a:xfrm>
            <a:off x="140136" y="1305083"/>
            <a:ext cx="7500502" cy="3065334"/>
          </a:xfrm>
          <a:prstGeom prst="rect">
            <a:avLst/>
          </a:prstGeom>
        </p:spPr>
      </p:pic>
      <p:sp>
        <p:nvSpPr>
          <p:cNvPr id="7" name="TextBox 6">
            <a:extLst>
              <a:ext uri="{FF2B5EF4-FFF2-40B4-BE49-F238E27FC236}">
                <a16:creationId xmlns:a16="http://schemas.microsoft.com/office/drawing/2014/main" id="{F4183984-A085-4182-B932-9BFE8BE19F13}"/>
              </a:ext>
            </a:extLst>
          </p:cNvPr>
          <p:cNvSpPr txBox="1"/>
          <p:nvPr/>
        </p:nvSpPr>
        <p:spPr>
          <a:xfrm>
            <a:off x="109656" y="4587746"/>
            <a:ext cx="7676589" cy="2430281"/>
          </a:xfrm>
          <a:prstGeom prst="rect">
            <a:avLst/>
          </a:prstGeom>
          <a:noFill/>
        </p:spPr>
        <p:txBody>
          <a:bodyPr wrap="none" rtlCol="0">
            <a:spAutoFit/>
          </a:bodyPr>
          <a:lstStyle/>
          <a:p>
            <a:pPr algn="l"/>
            <a:r>
              <a:rPr lang="en-IN" i="0" u="none" dirty="0">
                <a:latin typeface="Times New Roman" panose="02020603050405020304" pitchFamily="18" charset="0"/>
                <a:cs typeface="Times New Roman" panose="02020603050405020304" pitchFamily="18" charset="0"/>
              </a:rPr>
              <a:t>In order to achieve the targets of this research, the following tasks have been broken down:</a:t>
            </a:r>
          </a:p>
          <a:p>
            <a:pPr marL="285750" lvl="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Acquisition and recording of EEG signals</a:t>
            </a:r>
          </a:p>
          <a:p>
            <a:pPr marL="285750" lvl="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Streaming EEG signals to filter</a:t>
            </a:r>
          </a:p>
          <a:p>
            <a:pPr marL="285750" lvl="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Filtering of EEG signals</a:t>
            </a:r>
          </a:p>
          <a:p>
            <a:pPr marL="285750" lvl="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Processing the filtered signals using CCA.</a:t>
            </a:r>
          </a:p>
          <a:p>
            <a:pPr marL="285750" lvl="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Sending the output to hand using Serial Communication. </a:t>
            </a:r>
          </a:p>
          <a:p>
            <a:pPr marL="285750" lvl="0" indent="-285750" algn="l">
              <a:buFont typeface="Arial" panose="020B0604020202020204" pitchFamily="34" charset="0"/>
              <a:buChar char="•"/>
            </a:pPr>
            <a:r>
              <a:rPr lang="en-IN" i="0" u="none" dirty="0">
                <a:latin typeface="Times New Roman" panose="02020603050405020304" pitchFamily="18" charset="0"/>
                <a:cs typeface="Times New Roman" panose="02020603050405020304" pitchFamily="18" charset="0"/>
              </a:rPr>
              <a:t>Actuating the hand based on gazed target frequency  </a:t>
            </a:r>
          </a:p>
          <a:p>
            <a:pPr algn="l"/>
            <a:endParaRPr lang="en-IN" i="0" u="none"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41065489"/>
      </p:ext>
    </p:extLst>
  </p:cSld>
  <p:clrMapOvr>
    <a:masterClrMapping/>
  </p:clrMapOvr>
</p:sld>
</file>

<file path=ppt/theme/theme1.xml><?xml version="1.0" encoding="utf-8"?>
<a:theme xmlns:a="http://schemas.openxmlformats.org/drawingml/2006/main" name="HZG_deutsch_v2">
  <a:themeElements>
    <a:clrScheme name="Composite">
      <a:dk1>
        <a:sysClr val="windowText" lastClr="000000"/>
      </a:dk1>
      <a:lt1>
        <a:sysClr val="window" lastClr="FFFFFF"/>
      </a:lt1>
      <a:dk2>
        <a:srgbClr val="5B6973"/>
      </a:dk2>
      <a:lt2>
        <a:srgbClr val="E7ECED"/>
      </a:lt2>
      <a:accent1>
        <a:srgbClr val="98C723"/>
      </a:accent1>
      <a:accent2>
        <a:srgbClr val="59B0B9"/>
      </a:accent2>
      <a:accent3>
        <a:srgbClr val="DEAE00"/>
      </a:accent3>
      <a:accent4>
        <a:srgbClr val="B77BB4"/>
      </a:accent4>
      <a:accent5>
        <a:srgbClr val="E0773C"/>
      </a:accent5>
      <a:accent6>
        <a:srgbClr val="A98D63"/>
      </a:accent6>
      <a:hlink>
        <a:srgbClr val="26CBEC"/>
      </a:hlink>
      <a:folHlink>
        <a:srgbClr val="598C8C"/>
      </a:folHlink>
    </a:clrScheme>
    <a:fontScheme name="HZG_deutsch_v2">
      <a:majorFont>
        <a:latin typeface="Arial"/>
        <a:ea typeface=""/>
        <a:cs typeface="Arial"/>
      </a:majorFont>
      <a:minorFont>
        <a:latin typeface="Arial"/>
        <a:ea typeface=""/>
        <a:cs typeface="Arial"/>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317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ctr" defTabSz="1042988" rtl="0" eaLnBrk="1" fontAlgn="base" latinLnBrk="0" hangingPunct="1">
          <a:lnSpc>
            <a:spcPct val="120000"/>
          </a:lnSpc>
          <a:spcBef>
            <a:spcPct val="0"/>
          </a:spcBef>
          <a:spcAft>
            <a:spcPct val="0"/>
          </a:spcAft>
          <a:buClrTx/>
          <a:buSzTx/>
          <a:buFont typeface="Wingdings 3" pitchFamily="18" charset="2"/>
          <a:buNone/>
          <a:tabLst/>
          <a:defRPr kumimoji="0" lang="de-DE" sz="1600" b="0" i="0" u="sng"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solidFill>
          <a:schemeClr val="bg1"/>
        </a:solidFill>
        <a:ln w="317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ctr" defTabSz="1042988" rtl="0" eaLnBrk="1" fontAlgn="base" latinLnBrk="0" hangingPunct="1">
          <a:lnSpc>
            <a:spcPct val="120000"/>
          </a:lnSpc>
          <a:spcBef>
            <a:spcPct val="0"/>
          </a:spcBef>
          <a:spcAft>
            <a:spcPct val="0"/>
          </a:spcAft>
          <a:buClrTx/>
          <a:buSzTx/>
          <a:buFont typeface="Wingdings 3" pitchFamily="18" charset="2"/>
          <a:buNone/>
          <a:tabLst/>
          <a:defRPr kumimoji="0" lang="de-DE" sz="1600" b="0" i="0" u="sng" strike="noStrike" cap="none" normalizeH="0" baseline="0" smtClean="0">
            <a:ln>
              <a:noFill/>
            </a:ln>
            <a:solidFill>
              <a:schemeClr val="tx1"/>
            </a:solidFill>
            <a:effectLst/>
            <a:latin typeface="Arial" charset="0"/>
            <a:cs typeface="Arial" charset="0"/>
          </a:defRPr>
        </a:defPPr>
      </a:lstStyle>
    </a:lnDef>
  </a:objectDefaults>
  <a:extraClrSchemeLst>
    <a:extraClrScheme>
      <a:clrScheme name="HZG_deutsch_v2 1">
        <a:dk1>
          <a:srgbClr val="000000"/>
        </a:dk1>
        <a:lt1>
          <a:srgbClr val="FFFFFF"/>
        </a:lt1>
        <a:dk2>
          <a:srgbClr val="000000"/>
        </a:dk2>
        <a:lt2>
          <a:srgbClr val="B2B2B2"/>
        </a:lt2>
        <a:accent1>
          <a:srgbClr val="0098D4"/>
        </a:accent1>
        <a:accent2>
          <a:srgbClr val="5F5F5F"/>
        </a:accent2>
        <a:accent3>
          <a:srgbClr val="FFFFFF"/>
        </a:accent3>
        <a:accent4>
          <a:srgbClr val="000000"/>
        </a:accent4>
        <a:accent5>
          <a:srgbClr val="AACAE6"/>
        </a:accent5>
        <a:accent6>
          <a:srgbClr val="555555"/>
        </a:accent6>
        <a:hlink>
          <a:srgbClr val="B2B2B2"/>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HZG_PowerPoint">
  <a:themeElements>
    <a:clrScheme name="HZG_PowerPoint 1">
      <a:dk1>
        <a:srgbClr val="000000"/>
      </a:dk1>
      <a:lt1>
        <a:srgbClr val="FFFFFF"/>
      </a:lt1>
      <a:dk2>
        <a:srgbClr val="000000"/>
      </a:dk2>
      <a:lt2>
        <a:srgbClr val="B2B2B2"/>
      </a:lt2>
      <a:accent1>
        <a:srgbClr val="0098D4"/>
      </a:accent1>
      <a:accent2>
        <a:srgbClr val="5F5F5F"/>
      </a:accent2>
      <a:accent3>
        <a:srgbClr val="FFFFFF"/>
      </a:accent3>
      <a:accent4>
        <a:srgbClr val="000000"/>
      </a:accent4>
      <a:accent5>
        <a:srgbClr val="AACAE6"/>
      </a:accent5>
      <a:accent6>
        <a:srgbClr val="555555"/>
      </a:accent6>
      <a:hlink>
        <a:srgbClr val="B2B2B2"/>
      </a:hlink>
      <a:folHlink>
        <a:srgbClr val="DDDDDD"/>
      </a:folHlink>
    </a:clrScheme>
    <a:fontScheme name="HZG_PowerPoint">
      <a:majorFont>
        <a:latin typeface="Arial"/>
        <a:ea typeface=""/>
        <a:cs typeface="Arial"/>
      </a:majorFont>
      <a:minorFont>
        <a:latin typeface="Arial"/>
        <a:ea typeface=""/>
        <a:cs typeface="Arial"/>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bg1"/>
        </a:solidFill>
        <a:ln w="317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ctr" defTabSz="1042988" rtl="0" eaLnBrk="1" fontAlgn="base" latinLnBrk="0" hangingPunct="1">
          <a:lnSpc>
            <a:spcPct val="120000"/>
          </a:lnSpc>
          <a:spcBef>
            <a:spcPct val="0"/>
          </a:spcBef>
          <a:spcAft>
            <a:spcPct val="0"/>
          </a:spcAft>
          <a:buClrTx/>
          <a:buSzTx/>
          <a:buFont typeface="Wingdings 3" pitchFamily="18" charset="2"/>
          <a:buNone/>
          <a:tabLst/>
          <a:defRPr kumimoji="0" lang="de-DE" sz="1600" b="0" i="0" u="sng" strike="noStrike" cap="none" normalizeH="0" baseline="0" smtClean="0">
            <a:ln>
              <a:noFill/>
            </a:ln>
            <a:solidFill>
              <a:schemeClr val="tx1"/>
            </a:solidFill>
            <a:effectLst/>
            <a:latin typeface="Arial" charset="0"/>
            <a:cs typeface="Arial" charset="0"/>
          </a:defRPr>
        </a:defPPr>
      </a:lstStyle>
    </a:spDef>
    <a:lnDef>
      <a:spPr bwMode="auto">
        <a:xfrm>
          <a:off x="0" y="0"/>
          <a:ext cx="1" cy="1"/>
        </a:xfrm>
        <a:custGeom>
          <a:avLst/>
          <a:gdLst/>
          <a:ahLst/>
          <a:cxnLst/>
          <a:rect l="0" t="0" r="0" b="0"/>
          <a:pathLst/>
        </a:custGeom>
        <a:solidFill>
          <a:schemeClr val="bg1"/>
        </a:solidFill>
        <a:ln w="3175" cap="flat" cmpd="sng" algn="ctr">
          <a:solidFill>
            <a:schemeClr val="tx1"/>
          </a:solidFill>
          <a:prstDash val="solid"/>
          <a:round/>
          <a:headEnd type="none" w="med" len="med"/>
          <a:tailEnd type="none" w="med" len="med"/>
        </a:ln>
        <a:effectLst/>
      </a:spPr>
      <a:bodyPr vert="horz" wrap="none" lIns="90000" tIns="46800" rIns="90000" bIns="46800" numCol="1" anchor="ctr" anchorCtr="0" compatLnSpc="1">
        <a:prstTxWarp prst="textNoShape">
          <a:avLst/>
        </a:prstTxWarp>
      </a:bodyPr>
      <a:lstStyle>
        <a:defPPr marL="0" marR="0" indent="0" algn="ctr" defTabSz="1042988" rtl="0" eaLnBrk="1" fontAlgn="base" latinLnBrk="0" hangingPunct="1">
          <a:lnSpc>
            <a:spcPct val="120000"/>
          </a:lnSpc>
          <a:spcBef>
            <a:spcPct val="0"/>
          </a:spcBef>
          <a:spcAft>
            <a:spcPct val="0"/>
          </a:spcAft>
          <a:buClrTx/>
          <a:buSzTx/>
          <a:buFont typeface="Wingdings 3" pitchFamily="18" charset="2"/>
          <a:buNone/>
          <a:tabLst/>
          <a:defRPr kumimoji="0" lang="de-DE" sz="1600" b="0" i="0" u="sng" strike="noStrike" cap="none" normalizeH="0" baseline="0" smtClean="0">
            <a:ln>
              <a:noFill/>
            </a:ln>
            <a:solidFill>
              <a:schemeClr val="tx1"/>
            </a:solidFill>
            <a:effectLst/>
            <a:latin typeface="Arial" charset="0"/>
            <a:cs typeface="Arial" charset="0"/>
          </a:defRPr>
        </a:defPPr>
      </a:lstStyle>
    </a:lnDef>
  </a:objectDefaults>
  <a:extraClrSchemeLst>
    <a:extraClrScheme>
      <a:clrScheme name="HZG_PowerPoint 1">
        <a:dk1>
          <a:srgbClr val="000000"/>
        </a:dk1>
        <a:lt1>
          <a:srgbClr val="FFFFFF"/>
        </a:lt1>
        <a:dk2>
          <a:srgbClr val="000000"/>
        </a:dk2>
        <a:lt2>
          <a:srgbClr val="B2B2B2"/>
        </a:lt2>
        <a:accent1>
          <a:srgbClr val="0098D4"/>
        </a:accent1>
        <a:accent2>
          <a:srgbClr val="5F5F5F"/>
        </a:accent2>
        <a:accent3>
          <a:srgbClr val="FFFFFF"/>
        </a:accent3>
        <a:accent4>
          <a:srgbClr val="000000"/>
        </a:accent4>
        <a:accent5>
          <a:srgbClr val="AACAE6"/>
        </a:accent5>
        <a:accent6>
          <a:srgbClr val="555555"/>
        </a:accent6>
        <a:hlink>
          <a:srgbClr val="B2B2B2"/>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2540</TotalTime>
  <Words>1420</Words>
  <Application>Microsoft Office PowerPoint</Application>
  <PresentationFormat>Custom</PresentationFormat>
  <Paragraphs>180</Paragraphs>
  <Slides>15</Slides>
  <Notes>4</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15</vt:i4>
      </vt:variant>
    </vt:vector>
  </HeadingPairs>
  <TitlesOfParts>
    <vt:vector size="24" baseType="lpstr">
      <vt:lpstr>Arial</vt:lpstr>
      <vt:lpstr>Calibri</vt:lpstr>
      <vt:lpstr>Cambria</vt:lpstr>
      <vt:lpstr>Symbol</vt:lpstr>
      <vt:lpstr>Times New Roman</vt:lpstr>
      <vt:lpstr>Wingdings 2</vt:lpstr>
      <vt:lpstr>Wingdings 3</vt:lpstr>
      <vt:lpstr>HZG_deutsch_v2</vt:lpstr>
      <vt:lpstr>HZG_PowerPoint</vt:lpstr>
      <vt:lpstr>Brain-Computer Music Interface for Prosthetic Hand</vt:lpstr>
      <vt:lpstr>CONTENTS</vt:lpstr>
      <vt:lpstr>Objective &amp; Scope</vt:lpstr>
      <vt:lpstr>Introduction</vt:lpstr>
      <vt:lpstr>Literature Review</vt:lpstr>
      <vt:lpstr>Knowledge Gained from the Literature</vt:lpstr>
      <vt:lpstr>PowerPoint Presentation</vt:lpstr>
      <vt:lpstr>Equipment</vt:lpstr>
      <vt:lpstr>Methodology &amp; Experimental Procedure</vt:lpstr>
      <vt:lpstr>Signal Acquisition:</vt:lpstr>
      <vt:lpstr>Canonical Correlation Analysis</vt:lpstr>
      <vt:lpstr>Results and Discussion</vt:lpstr>
      <vt:lpstr>Future scope:</vt:lpstr>
      <vt:lpstr>Work Plan (Gantt Chart)</vt:lpstr>
      <vt:lpstr>References</vt:lpstr>
    </vt:vector>
  </TitlesOfParts>
  <Company>GKSS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 Name&gt;</dc:title>
  <dc:creator>Prof. Narendra Kumar .U.</dc:creator>
  <dc:description>Template: 2013-03-12</dc:description>
  <cp:lastModifiedBy> </cp:lastModifiedBy>
  <cp:revision>204</cp:revision>
  <dcterms:created xsi:type="dcterms:W3CDTF">2010-11-03T09:46:45Z</dcterms:created>
  <dcterms:modified xsi:type="dcterms:W3CDTF">2019-07-03T01:45:27Z</dcterms:modified>
</cp:coreProperties>
</file>